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Style w:val="TableGrid1"/>
        <w:tblW w:w="10223" w:type="dxa"/>
        <w:jc w:val="center"/>
        <w:tblLook w:val="04A0" w:firstRow="1" w:lastRow="0" w:firstColumn="1" w:lastColumn="0" w:noHBand="0" w:noVBand="1"/>
      </w:tblPr>
      <w:tblGrid>
        <w:gridCol w:w="1211"/>
        <w:gridCol w:w="9012"/>
      </w:tblGrid>
      <w:tr w:rsidR="00C33751" w:rsidRPr="00D01CFE" w14:paraId="6423674F" w14:textId="77777777" w:rsidTr="00AF1D35">
        <w:trPr>
          <w:trHeight w:val="302"/>
          <w:jc w:val="center"/>
        </w:trPr>
        <w:tc>
          <w:tcPr>
            <w:tcW w:w="10223" w:type="dxa"/>
            <w:gridSpan w:val="2"/>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6423674E" w14:textId="77777777" w:rsidR="00C33751" w:rsidRPr="00D01CFE" w:rsidRDefault="00C33751" w:rsidP="002F40DE">
            <w:pPr>
              <w:rPr>
                <w:rFonts w:ascii="Arial" w:hAnsi="Arial" w:cs="Arial"/>
                <w:sz w:val="20"/>
                <w:lang w:eastAsia="zh-CN"/>
              </w:rPr>
            </w:pPr>
            <w:bookmarkStart w:id="0" w:name="_Hlk66712950"/>
            <w:r w:rsidRPr="00D65C81">
              <w:rPr>
                <w:rFonts w:ascii="Arial" w:hAnsi="Arial" w:cs="Arial"/>
                <w:b/>
                <w:sz w:val="20"/>
              </w:rPr>
              <w:t>Description</w:t>
            </w:r>
          </w:p>
        </w:tc>
      </w:tr>
      <w:tr w:rsidR="00C33751" w:rsidRPr="00CA2E66" w14:paraId="64236751" w14:textId="77777777" w:rsidTr="00AF1D35">
        <w:trPr>
          <w:trHeight w:val="763"/>
          <w:jc w:val="center"/>
        </w:trPr>
        <w:tc>
          <w:tcPr>
            <w:tcW w:w="10223" w:type="dxa"/>
            <w:gridSpan w:val="2"/>
            <w:tcBorders>
              <w:top w:val="single" w:sz="4" w:space="0" w:color="auto"/>
              <w:left w:val="nil"/>
              <w:bottom w:val="single" w:sz="4" w:space="0" w:color="auto"/>
              <w:right w:val="nil"/>
            </w:tcBorders>
            <w:vAlign w:val="center"/>
          </w:tcPr>
          <w:p w14:paraId="64236750" w14:textId="4D4B31BE" w:rsidR="00C33751" w:rsidRPr="00CA2E66" w:rsidRDefault="00B842A5" w:rsidP="00DF059B">
            <w:pPr>
              <w:jc w:val="both"/>
              <w:rPr>
                <w:sz w:val="20"/>
              </w:rPr>
            </w:pPr>
            <w:r>
              <w:rPr>
                <w:rFonts w:ascii="Arial" w:hAnsi="Arial" w:cs="Arial"/>
                <w:sz w:val="20"/>
              </w:rPr>
              <w:t xml:space="preserve">Sikkens </w:t>
            </w:r>
            <w:r w:rsidR="00AC43FF" w:rsidRPr="00EA4D89">
              <w:rPr>
                <w:rFonts w:ascii="Arial" w:hAnsi="Arial" w:cs="Arial"/>
                <w:sz w:val="20"/>
              </w:rPr>
              <w:t>Autoc</w:t>
            </w:r>
            <w:r w:rsidR="0063621A" w:rsidRPr="00EA4D89">
              <w:rPr>
                <w:rFonts w:ascii="Arial" w:hAnsi="Arial" w:cs="Arial"/>
                <w:sz w:val="20"/>
              </w:rPr>
              <w:t>lear</w:t>
            </w:r>
            <w:r w:rsidR="00152CC7" w:rsidRPr="00EA4D89">
              <w:rPr>
                <w:rFonts w:ascii="Arial" w:hAnsi="Arial" w:cs="Arial"/>
                <w:sz w:val="20"/>
              </w:rPr>
              <w:t xml:space="preserve"> </w:t>
            </w:r>
            <w:r w:rsidR="00AC43FF" w:rsidRPr="00EA4D89">
              <w:rPr>
                <w:rFonts w:ascii="Arial" w:hAnsi="Arial" w:cs="Arial"/>
                <w:sz w:val="20"/>
              </w:rPr>
              <w:t>Expert HS</w:t>
            </w:r>
            <w:r w:rsidR="00AC43FF">
              <w:rPr>
                <w:rFonts w:ascii="Arial" w:hAnsi="Arial" w:cs="Arial"/>
                <w:sz w:val="20"/>
              </w:rPr>
              <w:t xml:space="preserve"> </w:t>
            </w:r>
            <w:r w:rsidR="00152CC7" w:rsidRPr="00CA2E66">
              <w:rPr>
                <w:rFonts w:ascii="Arial" w:hAnsi="Arial" w:cs="Arial"/>
                <w:sz w:val="20"/>
              </w:rPr>
              <w:t>is two component clearcoat system provides excellent flow, gloss and smooth finish. It is easy to apply and suitable for all types of repairs, in most application conditions.</w:t>
            </w:r>
          </w:p>
        </w:tc>
      </w:tr>
      <w:tr w:rsidR="00FE0F8C" w:rsidRPr="00D01CFE" w14:paraId="5FFE1561" w14:textId="77777777" w:rsidTr="00AF1D35">
        <w:trPr>
          <w:trHeight w:val="302"/>
          <w:jc w:val="center"/>
        </w:trPr>
        <w:tc>
          <w:tcPr>
            <w:tcW w:w="10223" w:type="dxa"/>
            <w:gridSpan w:val="2"/>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06C573F4" w14:textId="0C77FA4A" w:rsidR="00FE0F8C" w:rsidRPr="001E02D4" w:rsidRDefault="001E02D4" w:rsidP="002F40DE">
            <w:pPr>
              <w:rPr>
                <w:rFonts w:ascii="Arial" w:hAnsi="Arial" w:cs="Arial"/>
                <w:b/>
                <w:bCs/>
                <w:sz w:val="20"/>
                <w:lang w:eastAsia="zh-CN"/>
              </w:rPr>
            </w:pPr>
            <w:r w:rsidRPr="001E02D4">
              <w:rPr>
                <w:rFonts w:ascii="Arial" w:hAnsi="Arial" w:cs="Arial"/>
                <w:b/>
                <w:bCs/>
                <w:sz w:val="20"/>
              </w:rPr>
              <w:t>P Series Hardeners</w:t>
            </w:r>
            <w:r w:rsidR="00775D1B">
              <w:rPr>
                <w:rFonts w:ascii="Arial" w:hAnsi="Arial" w:cs="Arial"/>
                <w:b/>
                <w:bCs/>
                <w:sz w:val="20"/>
              </w:rPr>
              <w:t xml:space="preserve"> / Plus Reducers</w:t>
            </w:r>
          </w:p>
        </w:tc>
      </w:tr>
      <w:tr w:rsidR="00C33751" w:rsidRPr="00CA2E66" w14:paraId="64236756" w14:textId="77777777" w:rsidTr="00AF1D35">
        <w:trPr>
          <w:trHeight w:val="1210"/>
          <w:jc w:val="center"/>
        </w:trPr>
        <w:tc>
          <w:tcPr>
            <w:tcW w:w="1211" w:type="dxa"/>
            <w:tcBorders>
              <w:top w:val="single" w:sz="4" w:space="0" w:color="auto"/>
              <w:left w:val="nil"/>
              <w:bottom w:val="nil"/>
              <w:right w:val="nil"/>
            </w:tcBorders>
            <w:vAlign w:val="center"/>
          </w:tcPr>
          <w:p w14:paraId="64236752" w14:textId="77777777" w:rsidR="00C33751" w:rsidRPr="00CA2E66" w:rsidRDefault="00C33751" w:rsidP="002F40DE">
            <w:pPr>
              <w:jc w:val="center"/>
              <w:rPr>
                <w:rFonts w:ascii="Arial" w:hAnsi="Arial"/>
                <w:sz w:val="20"/>
                <w:lang w:eastAsia="zh-CN"/>
              </w:rPr>
            </w:pPr>
            <w:r w:rsidRPr="00CA2E66">
              <w:rPr>
                <w:rFonts w:cs="Arial"/>
                <w:noProof/>
                <w:sz w:val="20"/>
                <w:lang w:eastAsia="ja-JP"/>
              </w:rPr>
              <w:drawing>
                <wp:inline distT="0" distB="0" distL="0" distR="0" wp14:anchorId="6423683D" wp14:editId="6E85118F">
                  <wp:extent cx="609600" cy="609600"/>
                  <wp:effectExtent l="0" t="0" r="0" b="0"/>
                  <wp:docPr id="14" name="Picture 14" descr="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2"/>
                          <pic:cNvPicPr>
                            <a:picLocks noChangeAspect="1" noChangeArrowheads="1"/>
                          </pic:cNvPicPr>
                        </pic:nvPicPr>
                        <pic:blipFill>
                          <a:blip r:embed="rId12" cstate="print">
                            <a:extLst>
                              <a:ext uri="{28A0092B-C50C-407E-A947-70E740481C1C}">
                                <a14:useLocalDpi xmlns:a14="http://schemas.microsoft.com/office/drawing/2010/main" val="0"/>
                              </a:ext>
                            </a:extLst>
                          </a:blip>
                          <a:srcRect/>
                          <a:stretch>
                            <a:fillRect/>
                          </a:stretch>
                        </pic:blipFill>
                        <pic:spPr bwMode="auto">
                          <a:xfrm>
                            <a:off x="0" y="0"/>
                            <a:ext cx="609600" cy="609600"/>
                          </a:xfrm>
                          <a:prstGeom prst="rect">
                            <a:avLst/>
                          </a:prstGeom>
                          <a:noFill/>
                          <a:ln>
                            <a:noFill/>
                          </a:ln>
                        </pic:spPr>
                      </pic:pic>
                    </a:graphicData>
                  </a:graphic>
                </wp:inline>
              </w:drawing>
            </w:r>
          </w:p>
        </w:tc>
        <w:tc>
          <w:tcPr>
            <w:tcW w:w="9012" w:type="dxa"/>
            <w:tcBorders>
              <w:top w:val="single" w:sz="4" w:space="0" w:color="auto"/>
              <w:left w:val="nil"/>
              <w:bottom w:val="single" w:sz="4" w:space="0" w:color="auto"/>
              <w:right w:val="nil"/>
            </w:tcBorders>
            <w:vAlign w:val="center"/>
          </w:tcPr>
          <w:p w14:paraId="64236753" w14:textId="0177972D" w:rsidR="00C33751" w:rsidRPr="00EA4D89" w:rsidRDefault="00F776DD" w:rsidP="00C33751">
            <w:pPr>
              <w:rPr>
                <w:rFonts w:ascii="Arial" w:hAnsi="Arial" w:cs="Arial"/>
                <w:sz w:val="20"/>
                <w:lang w:val="en-AU"/>
              </w:rPr>
            </w:pPr>
            <w:r w:rsidRPr="00EA4D89">
              <w:rPr>
                <w:rFonts w:ascii="Arial" w:hAnsi="Arial" w:cs="Arial"/>
                <w:sz w:val="20"/>
              </w:rPr>
              <w:t xml:space="preserve">   </w:t>
            </w:r>
            <w:r w:rsidR="0063621A" w:rsidRPr="00EA4D89">
              <w:rPr>
                <w:rFonts w:ascii="Arial" w:hAnsi="Arial" w:cs="Arial"/>
                <w:sz w:val="20"/>
              </w:rPr>
              <w:t>100</w:t>
            </w:r>
            <w:r w:rsidR="00C33751" w:rsidRPr="00EA4D89">
              <w:rPr>
                <w:rFonts w:ascii="Arial" w:hAnsi="Arial" w:cs="Arial"/>
                <w:sz w:val="20"/>
              </w:rPr>
              <w:tab/>
            </w:r>
            <w:r w:rsidRPr="00EA4D89">
              <w:rPr>
                <w:rFonts w:ascii="Arial" w:hAnsi="Arial" w:cs="Arial"/>
                <w:sz w:val="20"/>
              </w:rPr>
              <w:t xml:space="preserve">  </w:t>
            </w:r>
            <w:r w:rsidR="00901EEA">
              <w:rPr>
                <w:rFonts w:ascii="Arial" w:hAnsi="Arial" w:cs="Arial"/>
                <w:sz w:val="20"/>
              </w:rPr>
              <w:t xml:space="preserve"> </w:t>
            </w:r>
            <w:r w:rsidR="00AC43FF" w:rsidRPr="00EA4D89">
              <w:rPr>
                <w:rFonts w:ascii="Arial" w:hAnsi="Arial" w:cs="Arial"/>
                <w:sz w:val="20"/>
              </w:rPr>
              <w:t>Autoclear Expert HS</w:t>
            </w:r>
          </w:p>
          <w:p w14:paraId="110DACEE" w14:textId="3068046A" w:rsidR="00F776DD" w:rsidRPr="00EA4D89" w:rsidRDefault="00C33751" w:rsidP="00C33751">
            <w:pPr>
              <w:rPr>
                <w:rFonts w:ascii="Arial" w:hAnsi="Arial" w:cs="Arial"/>
                <w:sz w:val="20"/>
              </w:rPr>
            </w:pPr>
            <w:r w:rsidRPr="00EA4D89">
              <w:rPr>
                <w:rFonts w:ascii="Arial" w:hAnsi="Arial" w:cs="Arial"/>
                <w:sz w:val="20"/>
              </w:rPr>
              <w:t xml:space="preserve">  </w:t>
            </w:r>
            <w:r w:rsidR="00F776DD" w:rsidRPr="00EA4D89">
              <w:rPr>
                <w:rFonts w:ascii="Arial" w:hAnsi="Arial" w:cs="Arial"/>
                <w:sz w:val="20"/>
              </w:rPr>
              <w:t xml:space="preserve">   </w:t>
            </w:r>
            <w:r w:rsidR="0063621A" w:rsidRPr="00EA4D89">
              <w:rPr>
                <w:rFonts w:ascii="Arial" w:hAnsi="Arial" w:cs="Arial"/>
                <w:sz w:val="20"/>
              </w:rPr>
              <w:t>50</w:t>
            </w:r>
            <w:r w:rsidR="00F776DD" w:rsidRPr="00EA4D89">
              <w:rPr>
                <w:rFonts w:ascii="Arial" w:hAnsi="Arial" w:cs="Arial"/>
                <w:sz w:val="20"/>
              </w:rPr>
              <w:t xml:space="preserve">  </w:t>
            </w:r>
            <w:r w:rsidR="00901EEA">
              <w:rPr>
                <w:rFonts w:ascii="Arial" w:hAnsi="Arial" w:cs="Arial"/>
                <w:sz w:val="20"/>
              </w:rPr>
              <w:t xml:space="preserve"> </w:t>
            </w:r>
            <w:r w:rsidR="008C54D6">
              <w:rPr>
                <w:rFonts w:ascii="Arial" w:hAnsi="Arial" w:cs="Arial"/>
                <w:sz w:val="20"/>
              </w:rPr>
              <w:t xml:space="preserve"> </w:t>
            </w:r>
            <w:r w:rsidR="0021686F" w:rsidRPr="00EA4D89">
              <w:rPr>
                <w:rFonts w:ascii="Arial" w:hAnsi="Arial" w:cs="Arial"/>
                <w:sz w:val="20"/>
              </w:rPr>
              <w:t xml:space="preserve">P </w:t>
            </w:r>
            <w:r w:rsidR="000120AD" w:rsidRPr="00EA4D89">
              <w:rPr>
                <w:rFonts w:ascii="Arial" w:hAnsi="Arial" w:cs="Arial"/>
                <w:sz w:val="20"/>
              </w:rPr>
              <w:t>Hardeners</w:t>
            </w:r>
            <w:r w:rsidR="0021686F" w:rsidRPr="00EA4D89">
              <w:rPr>
                <w:rFonts w:ascii="Arial" w:hAnsi="Arial" w:cs="Arial"/>
                <w:sz w:val="20"/>
              </w:rPr>
              <w:t xml:space="preserve"> - P25 / P35</w:t>
            </w:r>
          </w:p>
          <w:p w14:paraId="64236755" w14:textId="62DF8844" w:rsidR="00E32E45" w:rsidRPr="00EA4D89" w:rsidRDefault="00CF14F1" w:rsidP="00C33751">
            <w:pPr>
              <w:rPr>
                <w:rFonts w:ascii="Arial" w:hAnsi="Arial" w:cs="Arial"/>
                <w:sz w:val="20"/>
              </w:rPr>
            </w:pPr>
            <w:r>
              <w:rPr>
                <w:rFonts w:ascii="Arial" w:hAnsi="Arial" w:cs="Arial"/>
                <w:sz w:val="20"/>
              </w:rPr>
              <w:t xml:space="preserve"> </w:t>
            </w:r>
            <w:r w:rsidR="008C54D6">
              <w:rPr>
                <w:rFonts w:ascii="Arial" w:hAnsi="Arial" w:cs="Arial"/>
                <w:sz w:val="20"/>
              </w:rPr>
              <w:t xml:space="preserve"> </w:t>
            </w:r>
            <w:r w:rsidR="00225916">
              <w:rPr>
                <w:rFonts w:ascii="Arial" w:hAnsi="Arial" w:cs="Arial"/>
                <w:sz w:val="20"/>
              </w:rPr>
              <w:t xml:space="preserve"> </w:t>
            </w:r>
            <w:r w:rsidR="00517F8B" w:rsidRPr="00C03146">
              <w:rPr>
                <w:rFonts w:ascii="Arial" w:hAnsi="Arial" w:cs="Arial"/>
                <w:sz w:val="20"/>
                <w:highlight w:val="yellow"/>
              </w:rPr>
              <w:t>5</w:t>
            </w:r>
            <w:r w:rsidRPr="00C03146">
              <w:rPr>
                <w:rFonts w:ascii="Arial" w:hAnsi="Arial" w:cs="Arial"/>
                <w:sz w:val="20"/>
                <w:highlight w:val="yellow"/>
              </w:rPr>
              <w:t>-1</w:t>
            </w:r>
            <w:r w:rsidR="007B3ED9" w:rsidRPr="00C03146">
              <w:rPr>
                <w:rFonts w:ascii="Arial" w:hAnsi="Arial" w:cs="Arial"/>
                <w:sz w:val="20"/>
                <w:highlight w:val="yellow"/>
              </w:rPr>
              <w:t>0</w:t>
            </w:r>
            <w:r w:rsidR="007B3ED9">
              <w:rPr>
                <w:rFonts w:ascii="Arial" w:hAnsi="Arial" w:cs="Arial"/>
                <w:sz w:val="20"/>
              </w:rPr>
              <w:t xml:space="preserve"> </w:t>
            </w:r>
            <w:r w:rsidR="00E32E45" w:rsidRPr="00EA4D89">
              <w:rPr>
                <w:rFonts w:ascii="Arial" w:hAnsi="Arial" w:cs="Arial"/>
                <w:sz w:val="20"/>
              </w:rPr>
              <w:t>Plus Reducer</w:t>
            </w:r>
            <w:r w:rsidR="0002783B" w:rsidRPr="00EA4D89">
              <w:rPr>
                <w:rFonts w:ascii="Arial" w:hAnsi="Arial" w:cs="Arial"/>
                <w:sz w:val="20"/>
              </w:rPr>
              <w:t xml:space="preserve"> </w:t>
            </w:r>
            <w:r w:rsidR="004D217D" w:rsidRPr="00EA4D89">
              <w:rPr>
                <w:rFonts w:ascii="Arial" w:hAnsi="Arial" w:cs="Arial"/>
                <w:sz w:val="20"/>
              </w:rPr>
              <w:t>(</w:t>
            </w:r>
            <w:r w:rsidR="00770E6B" w:rsidRPr="00EA4D89">
              <w:rPr>
                <w:rFonts w:ascii="Arial" w:hAnsi="Arial" w:cs="Arial"/>
                <w:sz w:val="20"/>
              </w:rPr>
              <w:t>Fast/Medium/Slow/Extra Slow</w:t>
            </w:r>
            <w:r w:rsidR="004D217D" w:rsidRPr="00EA4D89">
              <w:rPr>
                <w:rFonts w:ascii="Arial" w:hAnsi="Arial" w:cs="Arial"/>
                <w:sz w:val="20"/>
              </w:rPr>
              <w:t>)</w:t>
            </w:r>
            <w:r w:rsidR="00B2041A" w:rsidRPr="00EA4D89">
              <w:rPr>
                <w:rFonts w:ascii="Arial" w:hAnsi="Arial" w:cs="Arial"/>
                <w:sz w:val="20"/>
              </w:rPr>
              <w:t xml:space="preserve"> OR Xpress Dry Reducer</w:t>
            </w:r>
          </w:p>
        </w:tc>
      </w:tr>
      <w:tr w:rsidR="00C33751" w:rsidRPr="00CA2E66" w14:paraId="6423675A" w14:textId="77777777" w:rsidTr="00AF1D35">
        <w:trPr>
          <w:trHeight w:val="1210"/>
          <w:jc w:val="center"/>
        </w:trPr>
        <w:tc>
          <w:tcPr>
            <w:tcW w:w="1211" w:type="dxa"/>
            <w:tcBorders>
              <w:top w:val="nil"/>
              <w:left w:val="nil"/>
              <w:bottom w:val="nil"/>
              <w:right w:val="nil"/>
            </w:tcBorders>
            <w:vAlign w:val="center"/>
          </w:tcPr>
          <w:p w14:paraId="64236757" w14:textId="77777777" w:rsidR="00C33751" w:rsidRPr="00CA2E66" w:rsidRDefault="00C33751" w:rsidP="002F40DE">
            <w:pPr>
              <w:jc w:val="center"/>
              <w:rPr>
                <w:rFonts w:ascii="Arial" w:hAnsi="Arial"/>
                <w:sz w:val="2"/>
                <w:lang w:eastAsia="zh-CN"/>
              </w:rPr>
            </w:pPr>
            <w:r w:rsidRPr="00CA2E66">
              <w:rPr>
                <w:rFonts w:ascii="Arial" w:hAnsi="Arial" w:cs="Arial"/>
                <w:noProof/>
                <w:sz w:val="20"/>
                <w:lang w:eastAsia="ja-JP"/>
              </w:rPr>
              <w:drawing>
                <wp:inline distT="0" distB="0" distL="0" distR="0" wp14:anchorId="6423683F" wp14:editId="64236840">
                  <wp:extent cx="609600" cy="609600"/>
                  <wp:effectExtent l="0" t="0" r="0" b="0"/>
                  <wp:docPr id="248" name="Picture 248" descr="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28" descr="2"/>
                          <pic:cNvPicPr>
                            <a:picLocks noChangeAspect="1" noChangeArrowheads="1"/>
                          </pic:cNvPicPr>
                        </pic:nvPicPr>
                        <pic:blipFill>
                          <a:blip r:embed="rId13" cstate="print">
                            <a:extLst>
                              <a:ext uri="{28A0092B-C50C-407E-A947-70E740481C1C}">
                                <a14:useLocalDpi xmlns:a14="http://schemas.microsoft.com/office/drawing/2010/main" val="0"/>
                              </a:ext>
                            </a:extLst>
                          </a:blip>
                          <a:srcRect/>
                          <a:stretch>
                            <a:fillRect/>
                          </a:stretch>
                        </pic:blipFill>
                        <pic:spPr bwMode="auto">
                          <a:xfrm>
                            <a:off x="0" y="0"/>
                            <a:ext cx="609600" cy="609600"/>
                          </a:xfrm>
                          <a:prstGeom prst="rect">
                            <a:avLst/>
                          </a:prstGeom>
                          <a:noFill/>
                          <a:ln w="9525">
                            <a:noFill/>
                            <a:miter lim="800000"/>
                            <a:headEnd/>
                            <a:tailEnd/>
                          </a:ln>
                        </pic:spPr>
                      </pic:pic>
                    </a:graphicData>
                  </a:graphic>
                </wp:inline>
              </w:drawing>
            </w:r>
          </w:p>
        </w:tc>
        <w:tc>
          <w:tcPr>
            <w:tcW w:w="9012" w:type="dxa"/>
            <w:tcBorders>
              <w:top w:val="single" w:sz="4" w:space="0" w:color="auto"/>
              <w:left w:val="nil"/>
              <w:bottom w:val="single" w:sz="4" w:space="0" w:color="auto"/>
              <w:right w:val="nil"/>
            </w:tcBorders>
            <w:vAlign w:val="center"/>
          </w:tcPr>
          <w:p w14:paraId="64236758" w14:textId="77777777" w:rsidR="00E21330" w:rsidRPr="00EA4D89" w:rsidRDefault="00E21330" w:rsidP="00E21330">
            <w:pPr>
              <w:rPr>
                <w:rFonts w:ascii="Arial" w:hAnsi="Arial" w:cs="Arial"/>
                <w:sz w:val="20"/>
              </w:rPr>
            </w:pPr>
            <w:r w:rsidRPr="00EA4D89">
              <w:rPr>
                <w:rFonts w:ascii="Arial" w:hAnsi="Arial" w:cs="Arial"/>
                <w:sz w:val="20"/>
              </w:rPr>
              <w:t>Use Sikkens measuring stick</w:t>
            </w:r>
          </w:p>
          <w:p w14:paraId="64236759" w14:textId="31A0BC64" w:rsidR="00C33751" w:rsidRPr="00EA4D89" w:rsidRDefault="00D679A8" w:rsidP="00EF3EAF">
            <w:pPr>
              <w:rPr>
                <w:rFonts w:ascii="Arial" w:hAnsi="Arial" w:cs="Arial"/>
                <w:sz w:val="20"/>
              </w:rPr>
            </w:pPr>
            <w:r w:rsidRPr="00EA4D89">
              <w:rPr>
                <w:rFonts w:ascii="Arial" w:hAnsi="Arial" w:cs="Arial"/>
                <w:b/>
                <w:sz w:val="56"/>
                <w:szCs w:val="56"/>
              </w:rPr>
              <w:t>3</w:t>
            </w:r>
            <w:r w:rsidR="00E21330" w:rsidRPr="00EA4D89">
              <w:rPr>
                <w:rFonts w:ascii="Arial" w:hAnsi="Arial" w:cs="Arial"/>
                <w:sz w:val="20"/>
              </w:rPr>
              <w:t xml:space="preserve"> </w:t>
            </w:r>
            <w:r w:rsidRPr="00EA4D89">
              <w:rPr>
                <w:rFonts w:ascii="Arial" w:hAnsi="Arial" w:cs="Arial"/>
                <w:sz w:val="20"/>
              </w:rPr>
              <w:t>Purple</w:t>
            </w:r>
          </w:p>
        </w:tc>
      </w:tr>
      <w:tr w:rsidR="00C33751" w:rsidRPr="00CA2E66" w14:paraId="6423675F" w14:textId="77777777" w:rsidTr="00AF1D35">
        <w:trPr>
          <w:trHeight w:val="1210"/>
          <w:jc w:val="center"/>
        </w:trPr>
        <w:tc>
          <w:tcPr>
            <w:tcW w:w="1211" w:type="dxa"/>
            <w:tcBorders>
              <w:top w:val="nil"/>
              <w:left w:val="nil"/>
              <w:bottom w:val="nil"/>
              <w:right w:val="nil"/>
            </w:tcBorders>
            <w:vAlign w:val="center"/>
          </w:tcPr>
          <w:p w14:paraId="6423675B" w14:textId="77777777" w:rsidR="00C33751" w:rsidRPr="00CA2E66" w:rsidRDefault="00C33751" w:rsidP="002F40DE">
            <w:pPr>
              <w:jc w:val="center"/>
              <w:rPr>
                <w:rFonts w:ascii="Arial" w:hAnsi="Arial"/>
                <w:sz w:val="20"/>
                <w:lang w:eastAsia="zh-CN"/>
              </w:rPr>
            </w:pPr>
            <w:r w:rsidRPr="00CA2E66">
              <w:rPr>
                <w:rFonts w:ascii="Arial" w:hAnsi="Arial" w:cs="Arial"/>
                <w:b/>
                <w:noProof/>
                <w:sz w:val="20"/>
                <w:lang w:eastAsia="ja-JP"/>
              </w:rPr>
              <w:drawing>
                <wp:inline distT="0" distB="0" distL="0" distR="0" wp14:anchorId="64236841" wp14:editId="64236842">
                  <wp:extent cx="609600" cy="609600"/>
                  <wp:effectExtent l="19050" t="0" r="0" b="0"/>
                  <wp:docPr id="249" name="Picture 249" descr="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29" descr="4"/>
                          <pic:cNvPicPr>
                            <a:picLocks noChangeAspect="1" noChangeArrowheads="1"/>
                          </pic:cNvPicPr>
                        </pic:nvPicPr>
                        <pic:blipFill>
                          <a:blip r:embed="rId14" cstate="print"/>
                          <a:srcRect/>
                          <a:stretch>
                            <a:fillRect/>
                          </a:stretch>
                        </pic:blipFill>
                        <pic:spPr bwMode="auto">
                          <a:xfrm>
                            <a:off x="0" y="0"/>
                            <a:ext cx="609600" cy="609600"/>
                          </a:xfrm>
                          <a:prstGeom prst="rect">
                            <a:avLst/>
                          </a:prstGeom>
                          <a:noFill/>
                          <a:ln w="9525">
                            <a:noFill/>
                            <a:miter lim="800000"/>
                            <a:headEnd/>
                            <a:tailEnd/>
                          </a:ln>
                        </pic:spPr>
                      </pic:pic>
                    </a:graphicData>
                  </a:graphic>
                </wp:inline>
              </w:drawing>
            </w:r>
          </w:p>
        </w:tc>
        <w:tc>
          <w:tcPr>
            <w:tcW w:w="9012" w:type="dxa"/>
            <w:tcBorders>
              <w:top w:val="single" w:sz="4" w:space="0" w:color="auto"/>
              <w:left w:val="nil"/>
              <w:bottom w:val="single" w:sz="4" w:space="0" w:color="auto"/>
              <w:right w:val="nil"/>
            </w:tcBorders>
            <w:vAlign w:val="center"/>
          </w:tcPr>
          <w:p w14:paraId="6423675C" w14:textId="77777777" w:rsidR="00E21330" w:rsidRPr="00EA4D89" w:rsidRDefault="00E21330" w:rsidP="00E21330">
            <w:pPr>
              <w:rPr>
                <w:rFonts w:ascii="Arial" w:hAnsi="Arial" w:cs="Arial"/>
                <w:sz w:val="20"/>
              </w:rPr>
            </w:pPr>
            <w:r w:rsidRPr="00EA4D89">
              <w:rPr>
                <w:rFonts w:ascii="Arial" w:hAnsi="Arial" w:cs="Arial"/>
                <w:sz w:val="20"/>
              </w:rPr>
              <w:t>Spray gun set-up:</w:t>
            </w:r>
            <w:r w:rsidRPr="00EA4D89">
              <w:rPr>
                <w:rFonts w:ascii="Arial" w:hAnsi="Arial" w:cs="Arial"/>
                <w:sz w:val="20"/>
              </w:rPr>
              <w:tab/>
            </w:r>
            <w:r w:rsidRPr="00EA4D89">
              <w:rPr>
                <w:rFonts w:ascii="Arial" w:hAnsi="Arial" w:cs="Arial"/>
                <w:sz w:val="20"/>
              </w:rPr>
              <w:tab/>
            </w:r>
            <w:r w:rsidRPr="00EA4D89">
              <w:rPr>
                <w:rFonts w:ascii="Arial" w:hAnsi="Arial" w:cs="Arial"/>
                <w:sz w:val="20"/>
              </w:rPr>
              <w:tab/>
            </w:r>
            <w:r w:rsidRPr="00EA4D89">
              <w:rPr>
                <w:rFonts w:ascii="Arial" w:hAnsi="Arial" w:cs="Arial"/>
                <w:sz w:val="20"/>
              </w:rPr>
              <w:tab/>
            </w:r>
            <w:r w:rsidRPr="00EA4D89">
              <w:rPr>
                <w:rFonts w:ascii="Arial" w:hAnsi="Arial" w:cs="Arial"/>
                <w:sz w:val="20"/>
              </w:rPr>
              <w:tab/>
              <w:t>Application pressure:</w:t>
            </w:r>
          </w:p>
          <w:p w14:paraId="6423675D" w14:textId="59084953" w:rsidR="00E21330" w:rsidRPr="00EA4D89" w:rsidRDefault="0023340D" w:rsidP="00E21330">
            <w:pPr>
              <w:rPr>
                <w:rFonts w:ascii="Arial" w:hAnsi="Arial" w:cs="Arial"/>
                <w:sz w:val="20"/>
              </w:rPr>
            </w:pPr>
            <w:r w:rsidRPr="00EA4D89">
              <w:rPr>
                <w:rFonts w:ascii="Arial" w:hAnsi="Arial" w:cs="Arial"/>
                <w:sz w:val="20"/>
              </w:rPr>
              <w:t>1.</w:t>
            </w:r>
            <w:r w:rsidR="00AF1D35" w:rsidRPr="00EA4D89">
              <w:rPr>
                <w:rFonts w:ascii="Arial" w:hAnsi="Arial" w:cs="Arial"/>
                <w:sz w:val="20"/>
              </w:rPr>
              <w:t>3</w:t>
            </w:r>
            <w:r w:rsidRPr="00EA4D89">
              <w:rPr>
                <w:rFonts w:ascii="Arial" w:hAnsi="Arial" w:cs="Arial"/>
                <w:sz w:val="20"/>
              </w:rPr>
              <w:t>-1.</w:t>
            </w:r>
            <w:r w:rsidR="00AF1D35" w:rsidRPr="00EA4D89">
              <w:rPr>
                <w:rFonts w:ascii="Arial" w:hAnsi="Arial" w:cs="Arial"/>
                <w:sz w:val="20"/>
              </w:rPr>
              <w:t>4</w:t>
            </w:r>
            <w:r w:rsidRPr="00EA4D89">
              <w:rPr>
                <w:rFonts w:ascii="Arial" w:hAnsi="Arial" w:cs="Arial"/>
                <w:sz w:val="20"/>
              </w:rPr>
              <w:t>mm</w:t>
            </w:r>
            <w:r w:rsidRPr="00EA4D89">
              <w:rPr>
                <w:rFonts w:ascii="Arial" w:hAnsi="Arial" w:cs="Arial"/>
                <w:sz w:val="20"/>
              </w:rPr>
              <w:tab/>
            </w:r>
            <w:r w:rsidRPr="00EA4D89">
              <w:rPr>
                <w:rFonts w:ascii="Arial" w:hAnsi="Arial" w:cs="Arial"/>
                <w:sz w:val="20"/>
              </w:rPr>
              <w:tab/>
            </w:r>
            <w:r w:rsidRPr="00EA4D89">
              <w:rPr>
                <w:rFonts w:ascii="Arial" w:hAnsi="Arial" w:cs="Arial"/>
                <w:sz w:val="20"/>
              </w:rPr>
              <w:tab/>
            </w:r>
            <w:r w:rsidRPr="00EA4D89">
              <w:rPr>
                <w:rFonts w:ascii="Arial" w:hAnsi="Arial" w:cs="Arial"/>
                <w:sz w:val="20"/>
              </w:rPr>
              <w:tab/>
            </w:r>
            <w:r w:rsidRPr="00EA4D89">
              <w:rPr>
                <w:rFonts w:ascii="Arial" w:hAnsi="Arial" w:cs="Arial"/>
                <w:sz w:val="20"/>
              </w:rPr>
              <w:tab/>
            </w:r>
            <w:r w:rsidRPr="00EA4D89">
              <w:rPr>
                <w:rFonts w:ascii="Arial" w:hAnsi="Arial" w:cs="Arial"/>
                <w:sz w:val="20"/>
              </w:rPr>
              <w:tab/>
            </w:r>
            <w:r w:rsidRPr="00EA4D89">
              <w:rPr>
                <w:rFonts w:ascii="Arial" w:eastAsia="MS Mincho" w:hAnsi="Arial" w:cs="Arial" w:hint="eastAsia"/>
                <w:sz w:val="20"/>
                <w:lang w:eastAsia="ja-JP"/>
              </w:rPr>
              <w:t>1.7</w:t>
            </w:r>
            <w:r w:rsidR="00E21330" w:rsidRPr="00EA4D89">
              <w:rPr>
                <w:rFonts w:ascii="Arial" w:hAnsi="Arial" w:cs="Arial"/>
                <w:sz w:val="20"/>
              </w:rPr>
              <w:t>-2.</w:t>
            </w:r>
            <w:r w:rsidR="00CF45BE" w:rsidRPr="00EA4D89">
              <w:rPr>
                <w:rFonts w:ascii="Arial" w:hAnsi="Arial" w:cs="Arial"/>
                <w:sz w:val="20"/>
              </w:rPr>
              <w:t>0</w:t>
            </w:r>
            <w:r w:rsidR="00E21330" w:rsidRPr="00EA4D89">
              <w:rPr>
                <w:rFonts w:ascii="Arial" w:hAnsi="Arial" w:cs="Arial"/>
                <w:sz w:val="20"/>
              </w:rPr>
              <w:t xml:space="preserve"> bar at the air inlet</w:t>
            </w:r>
          </w:p>
          <w:p w14:paraId="6423675E" w14:textId="77777777" w:rsidR="00C33751" w:rsidRPr="00EA4D89" w:rsidRDefault="00E21330" w:rsidP="00E21330">
            <w:pPr>
              <w:rPr>
                <w:sz w:val="20"/>
              </w:rPr>
            </w:pPr>
            <w:r w:rsidRPr="00EA4D89">
              <w:rPr>
                <w:rFonts w:ascii="Arial" w:hAnsi="Arial" w:cs="Arial"/>
                <w:sz w:val="20"/>
              </w:rPr>
              <w:tab/>
            </w:r>
            <w:r w:rsidRPr="00EA4D89">
              <w:rPr>
                <w:rFonts w:ascii="Arial" w:hAnsi="Arial" w:cs="Arial"/>
                <w:sz w:val="20"/>
              </w:rPr>
              <w:tab/>
            </w:r>
            <w:r w:rsidRPr="00EA4D89">
              <w:rPr>
                <w:rFonts w:ascii="Arial" w:hAnsi="Arial" w:cs="Arial"/>
                <w:sz w:val="20"/>
              </w:rPr>
              <w:tab/>
            </w:r>
            <w:r w:rsidRPr="00EA4D89">
              <w:rPr>
                <w:rFonts w:ascii="Arial" w:hAnsi="Arial" w:cs="Arial"/>
                <w:sz w:val="20"/>
              </w:rPr>
              <w:tab/>
            </w:r>
            <w:r w:rsidRPr="00EA4D89">
              <w:rPr>
                <w:rFonts w:ascii="Arial" w:hAnsi="Arial" w:cs="Arial"/>
                <w:sz w:val="20"/>
              </w:rPr>
              <w:tab/>
            </w:r>
            <w:r w:rsidRPr="00EA4D89">
              <w:rPr>
                <w:rFonts w:ascii="Arial" w:hAnsi="Arial" w:cs="Arial"/>
                <w:sz w:val="20"/>
              </w:rPr>
              <w:tab/>
            </w:r>
            <w:r w:rsidRPr="00EA4D89">
              <w:rPr>
                <w:rFonts w:ascii="Arial" w:hAnsi="Arial" w:cs="Arial"/>
                <w:sz w:val="20"/>
              </w:rPr>
              <w:tab/>
              <w:t>HVLP max 0.6-0.7 bar at the air cap</w:t>
            </w:r>
          </w:p>
        </w:tc>
      </w:tr>
      <w:tr w:rsidR="00C33751" w:rsidRPr="00CA2E66" w14:paraId="64236763" w14:textId="77777777" w:rsidTr="00AF1D35">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rPr>
          <w:trHeight w:val="1210"/>
          <w:jc w:val="center"/>
        </w:trPr>
        <w:tc>
          <w:tcPr>
            <w:tcW w:w="1211" w:type="dxa"/>
            <w:vAlign w:val="center"/>
          </w:tcPr>
          <w:p w14:paraId="64236760" w14:textId="77777777" w:rsidR="00C33751" w:rsidRPr="00CA2E66" w:rsidRDefault="00C33751" w:rsidP="002F40DE">
            <w:pPr>
              <w:jc w:val="center"/>
              <w:rPr>
                <w:rFonts w:ascii="Arial" w:hAnsi="Arial"/>
                <w:sz w:val="20"/>
                <w:lang w:eastAsia="zh-CN"/>
              </w:rPr>
            </w:pPr>
            <w:r w:rsidRPr="00CA2E66">
              <w:rPr>
                <w:rFonts w:ascii="Arial" w:hAnsi="Arial" w:cs="Arial"/>
                <w:b/>
                <w:noProof/>
                <w:sz w:val="20"/>
                <w:lang w:eastAsia="ja-JP"/>
              </w:rPr>
              <w:drawing>
                <wp:inline distT="0" distB="0" distL="0" distR="0" wp14:anchorId="64236843" wp14:editId="64236844">
                  <wp:extent cx="609600" cy="609600"/>
                  <wp:effectExtent l="19050" t="0" r="0" b="0"/>
                  <wp:docPr id="250" name="Picture 250" descr="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30" descr="4"/>
                          <pic:cNvPicPr>
                            <a:picLocks noChangeAspect="1" noChangeArrowheads="1"/>
                          </pic:cNvPicPr>
                        </pic:nvPicPr>
                        <pic:blipFill>
                          <a:blip r:embed="rId15" cstate="print"/>
                          <a:srcRect/>
                          <a:stretch>
                            <a:fillRect/>
                          </a:stretch>
                        </pic:blipFill>
                        <pic:spPr bwMode="auto">
                          <a:xfrm>
                            <a:off x="0" y="0"/>
                            <a:ext cx="609600" cy="609600"/>
                          </a:xfrm>
                          <a:prstGeom prst="rect">
                            <a:avLst/>
                          </a:prstGeom>
                          <a:noFill/>
                          <a:ln w="9525">
                            <a:noFill/>
                            <a:miter lim="800000"/>
                            <a:headEnd/>
                            <a:tailEnd/>
                          </a:ln>
                        </pic:spPr>
                      </pic:pic>
                    </a:graphicData>
                  </a:graphic>
                </wp:inline>
              </w:drawing>
            </w:r>
          </w:p>
        </w:tc>
        <w:tc>
          <w:tcPr>
            <w:tcW w:w="9012" w:type="dxa"/>
            <w:tcBorders>
              <w:top w:val="single" w:sz="4" w:space="0" w:color="auto"/>
              <w:bottom w:val="single" w:sz="4" w:space="0" w:color="auto"/>
            </w:tcBorders>
            <w:vAlign w:val="center"/>
          </w:tcPr>
          <w:p w14:paraId="64236761" w14:textId="77777777" w:rsidR="00E21330" w:rsidRPr="00EA4D89" w:rsidRDefault="00E21330" w:rsidP="00E21330">
            <w:pPr>
              <w:rPr>
                <w:rFonts w:ascii="Arial" w:hAnsi="Arial" w:cs="Arial"/>
                <w:sz w:val="20"/>
              </w:rPr>
            </w:pPr>
            <w:r w:rsidRPr="00EA4D89">
              <w:rPr>
                <w:rFonts w:ascii="Arial" w:hAnsi="Arial" w:cs="Arial"/>
                <w:sz w:val="20"/>
              </w:rPr>
              <w:t>2 x 1 coat</w:t>
            </w:r>
          </w:p>
          <w:p w14:paraId="64236762" w14:textId="77777777" w:rsidR="00C33751" w:rsidRPr="00EA4D89" w:rsidRDefault="00E21330" w:rsidP="00E21330">
            <w:pPr>
              <w:rPr>
                <w:rFonts w:ascii="Arial" w:hAnsi="Arial" w:cs="Arial"/>
                <w:sz w:val="20"/>
              </w:rPr>
            </w:pPr>
            <w:r w:rsidRPr="00EA4D89">
              <w:rPr>
                <w:rFonts w:ascii="Arial" w:hAnsi="Arial" w:cs="Arial"/>
                <w:sz w:val="20"/>
              </w:rPr>
              <w:t>First apply a medium closed coat, next apply a full coat after indicated flash off time</w:t>
            </w:r>
          </w:p>
        </w:tc>
      </w:tr>
      <w:tr w:rsidR="00C33751" w:rsidRPr="00CA2E66" w14:paraId="64236768" w14:textId="77777777" w:rsidTr="00AF1D35">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rPr>
          <w:trHeight w:val="1210"/>
          <w:jc w:val="center"/>
        </w:trPr>
        <w:tc>
          <w:tcPr>
            <w:tcW w:w="1211" w:type="dxa"/>
            <w:vAlign w:val="center"/>
          </w:tcPr>
          <w:p w14:paraId="64236764" w14:textId="77777777" w:rsidR="00C33751" w:rsidRPr="00CA2E66" w:rsidRDefault="00C33751" w:rsidP="002F40DE">
            <w:pPr>
              <w:jc w:val="center"/>
              <w:rPr>
                <w:rFonts w:ascii="Arial" w:hAnsi="Arial"/>
                <w:sz w:val="20"/>
                <w:lang w:eastAsia="zh-CN"/>
              </w:rPr>
            </w:pPr>
            <w:r w:rsidRPr="00CA2E66">
              <w:rPr>
                <w:rFonts w:ascii="Arial" w:hAnsi="Arial" w:cs="Arial"/>
                <w:noProof/>
                <w:sz w:val="20"/>
                <w:lang w:eastAsia="ja-JP"/>
              </w:rPr>
              <w:drawing>
                <wp:inline distT="0" distB="0" distL="0" distR="0" wp14:anchorId="64236845" wp14:editId="64236846">
                  <wp:extent cx="609600" cy="609600"/>
                  <wp:effectExtent l="19050" t="0" r="0" b="0"/>
                  <wp:docPr id="251" name="Picture 251" descr="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descr="5"/>
                          <pic:cNvPicPr>
                            <a:picLocks noChangeAspect="1" noChangeArrowheads="1"/>
                          </pic:cNvPicPr>
                        </pic:nvPicPr>
                        <pic:blipFill>
                          <a:blip r:embed="rId16" cstate="print"/>
                          <a:srcRect/>
                          <a:stretch>
                            <a:fillRect/>
                          </a:stretch>
                        </pic:blipFill>
                        <pic:spPr bwMode="auto">
                          <a:xfrm>
                            <a:off x="0" y="0"/>
                            <a:ext cx="609600" cy="609600"/>
                          </a:xfrm>
                          <a:prstGeom prst="rect">
                            <a:avLst/>
                          </a:prstGeom>
                          <a:noFill/>
                          <a:ln w="9525">
                            <a:noFill/>
                            <a:miter lim="800000"/>
                            <a:headEnd/>
                            <a:tailEnd/>
                          </a:ln>
                        </pic:spPr>
                      </pic:pic>
                    </a:graphicData>
                  </a:graphic>
                </wp:inline>
              </w:drawing>
            </w:r>
          </w:p>
        </w:tc>
        <w:tc>
          <w:tcPr>
            <w:tcW w:w="9012" w:type="dxa"/>
            <w:tcBorders>
              <w:top w:val="single" w:sz="4" w:space="0" w:color="auto"/>
              <w:bottom w:val="single" w:sz="4" w:space="0" w:color="auto"/>
            </w:tcBorders>
            <w:vAlign w:val="center"/>
          </w:tcPr>
          <w:p w14:paraId="64236765" w14:textId="77777777" w:rsidR="00E21330" w:rsidRPr="00EA4D89" w:rsidRDefault="00E21330" w:rsidP="00E21330">
            <w:pPr>
              <w:rPr>
                <w:rFonts w:ascii="Arial" w:hAnsi="Arial" w:cs="Arial"/>
                <w:sz w:val="20"/>
              </w:rPr>
            </w:pPr>
            <w:r w:rsidRPr="00EA4D89">
              <w:rPr>
                <w:rFonts w:ascii="Arial" w:hAnsi="Arial" w:cs="Arial"/>
                <w:sz w:val="20"/>
              </w:rPr>
              <w:t>Between coats</w:t>
            </w:r>
            <w:r w:rsidRPr="00EA4D89">
              <w:rPr>
                <w:rFonts w:ascii="Arial" w:hAnsi="Arial" w:cs="Arial"/>
                <w:sz w:val="20"/>
              </w:rPr>
              <w:tab/>
            </w:r>
            <w:r w:rsidRPr="00EA4D89">
              <w:rPr>
                <w:rFonts w:ascii="Arial" w:hAnsi="Arial" w:cs="Arial"/>
                <w:sz w:val="20"/>
              </w:rPr>
              <w:tab/>
            </w:r>
            <w:r w:rsidRPr="00EA4D89">
              <w:rPr>
                <w:rFonts w:ascii="Arial" w:hAnsi="Arial" w:cs="Arial"/>
                <w:sz w:val="20"/>
              </w:rPr>
              <w:tab/>
            </w:r>
            <w:r w:rsidRPr="00EA4D89">
              <w:rPr>
                <w:rFonts w:ascii="Arial" w:hAnsi="Arial" w:cs="Arial"/>
                <w:sz w:val="20"/>
              </w:rPr>
              <w:tab/>
            </w:r>
            <w:r w:rsidRPr="00EA4D89">
              <w:rPr>
                <w:rFonts w:ascii="Arial" w:hAnsi="Arial" w:cs="Arial"/>
                <w:sz w:val="20"/>
              </w:rPr>
              <w:tab/>
              <w:t>Before curing</w:t>
            </w:r>
          </w:p>
          <w:p w14:paraId="64236766" w14:textId="56EA6A2B" w:rsidR="00E21330" w:rsidRPr="00EA4D89" w:rsidRDefault="00314040" w:rsidP="00E21330">
            <w:pPr>
              <w:rPr>
                <w:rFonts w:ascii="Arial" w:hAnsi="Arial" w:cs="Arial"/>
                <w:sz w:val="20"/>
              </w:rPr>
            </w:pPr>
            <w:r w:rsidRPr="005B7CAA">
              <w:rPr>
                <w:rFonts w:ascii="Arial" w:hAnsi="Arial" w:cs="Arial"/>
                <w:sz w:val="20"/>
              </w:rPr>
              <w:t>3</w:t>
            </w:r>
            <w:r w:rsidR="00BE7B15" w:rsidRPr="005B7CAA">
              <w:rPr>
                <w:rFonts w:ascii="Arial" w:hAnsi="Arial" w:cs="Arial"/>
                <w:sz w:val="20"/>
              </w:rPr>
              <w:t>-</w:t>
            </w:r>
            <w:r w:rsidRPr="005B7CAA">
              <w:rPr>
                <w:rFonts w:ascii="Arial" w:hAnsi="Arial" w:cs="Arial"/>
                <w:sz w:val="20"/>
              </w:rPr>
              <w:t>5</w:t>
            </w:r>
            <w:r w:rsidR="00EE120C" w:rsidRPr="00EA4D89">
              <w:rPr>
                <w:rFonts w:ascii="Arial" w:hAnsi="Arial" w:cs="Arial"/>
                <w:sz w:val="20"/>
              </w:rPr>
              <w:t xml:space="preserve"> minutes at 25°C</w:t>
            </w:r>
            <w:r w:rsidR="00EE120C" w:rsidRPr="00EA4D89">
              <w:rPr>
                <w:rFonts w:ascii="Arial" w:hAnsi="Arial" w:cs="Arial"/>
                <w:sz w:val="20"/>
              </w:rPr>
              <w:tab/>
            </w:r>
            <w:r w:rsidR="00EE120C" w:rsidRPr="00EA4D89">
              <w:rPr>
                <w:rFonts w:ascii="Arial" w:hAnsi="Arial" w:cs="Arial"/>
                <w:sz w:val="20"/>
              </w:rPr>
              <w:tab/>
            </w:r>
            <w:r w:rsidR="00EE120C" w:rsidRPr="00EA4D89">
              <w:rPr>
                <w:rFonts w:ascii="Arial" w:hAnsi="Arial" w:cs="Arial"/>
                <w:sz w:val="20"/>
              </w:rPr>
              <w:tab/>
            </w:r>
            <w:r w:rsidR="00EE120C" w:rsidRPr="00EA4D89">
              <w:rPr>
                <w:rFonts w:ascii="Arial" w:hAnsi="Arial" w:cs="Arial"/>
                <w:sz w:val="20"/>
              </w:rPr>
              <w:tab/>
              <w:t>10</w:t>
            </w:r>
            <w:r w:rsidR="00E21330" w:rsidRPr="00EA4D89">
              <w:rPr>
                <w:rFonts w:ascii="Arial" w:hAnsi="Arial" w:cs="Arial"/>
                <w:sz w:val="20"/>
              </w:rPr>
              <w:t>-1</w:t>
            </w:r>
            <w:r w:rsidR="00EE120C" w:rsidRPr="00EA4D89">
              <w:rPr>
                <w:rFonts w:ascii="Arial" w:hAnsi="Arial" w:cs="Arial"/>
                <w:sz w:val="20"/>
              </w:rPr>
              <w:t>5</w:t>
            </w:r>
            <w:r w:rsidR="00E21330" w:rsidRPr="00EA4D89">
              <w:rPr>
                <w:rFonts w:ascii="Arial" w:hAnsi="Arial" w:cs="Arial"/>
                <w:sz w:val="20"/>
              </w:rPr>
              <w:t xml:space="preserve"> minutes at 2</w:t>
            </w:r>
            <w:r w:rsidR="00EE120C" w:rsidRPr="00EA4D89">
              <w:rPr>
                <w:rFonts w:ascii="Arial" w:hAnsi="Arial" w:cs="Arial"/>
                <w:sz w:val="20"/>
              </w:rPr>
              <w:t>5</w:t>
            </w:r>
            <w:r w:rsidR="00E21330" w:rsidRPr="00EA4D89">
              <w:rPr>
                <w:rFonts w:ascii="Arial" w:hAnsi="Arial" w:cs="Arial"/>
                <w:sz w:val="20"/>
              </w:rPr>
              <w:t>°C</w:t>
            </w:r>
          </w:p>
          <w:p w14:paraId="64236767" w14:textId="77777777" w:rsidR="00C33751" w:rsidRPr="00EA4D89" w:rsidRDefault="00E21330" w:rsidP="00E21330">
            <w:pPr>
              <w:rPr>
                <w:rFonts w:ascii="Arial" w:hAnsi="Arial" w:cs="Arial"/>
                <w:sz w:val="20"/>
              </w:rPr>
            </w:pPr>
            <w:r w:rsidRPr="00EA4D89">
              <w:rPr>
                <w:rFonts w:ascii="Arial" w:hAnsi="Arial" w:cs="Arial"/>
                <w:sz w:val="20"/>
              </w:rPr>
              <w:t>Reducer selection according temperature</w:t>
            </w:r>
            <w:r w:rsidRPr="00EA4D89">
              <w:rPr>
                <w:rFonts w:ascii="Arial" w:hAnsi="Arial" w:cs="Arial"/>
                <w:sz w:val="20"/>
              </w:rPr>
              <w:tab/>
              <w:t>Flash-off time depending on oven type</w:t>
            </w:r>
          </w:p>
        </w:tc>
      </w:tr>
      <w:tr w:rsidR="00C33751" w:rsidRPr="00CA2E66" w14:paraId="6423676F" w14:textId="77777777" w:rsidTr="00AF1D35">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rPr>
          <w:trHeight w:val="1512"/>
          <w:jc w:val="center"/>
        </w:trPr>
        <w:tc>
          <w:tcPr>
            <w:tcW w:w="1211" w:type="dxa"/>
            <w:vAlign w:val="center"/>
          </w:tcPr>
          <w:p w14:paraId="64236769" w14:textId="77777777" w:rsidR="00C33751" w:rsidRPr="00CA2E66" w:rsidRDefault="00E21330" w:rsidP="002F40DE">
            <w:pPr>
              <w:jc w:val="center"/>
              <w:rPr>
                <w:rFonts w:ascii="Arial" w:hAnsi="Arial" w:cs="Arial"/>
                <w:noProof/>
                <w:sz w:val="20"/>
                <w:lang w:val="en-US" w:eastAsia="zh-CN"/>
              </w:rPr>
            </w:pPr>
            <w:r w:rsidRPr="00CA2E66">
              <w:rPr>
                <w:rFonts w:ascii="Arial" w:hAnsi="Arial" w:cs="Arial"/>
                <w:noProof/>
                <w:sz w:val="20"/>
                <w:lang w:eastAsia="ja-JP"/>
              </w:rPr>
              <w:drawing>
                <wp:inline distT="0" distB="0" distL="0" distR="0" wp14:anchorId="64236847" wp14:editId="64236848">
                  <wp:extent cx="609600" cy="609600"/>
                  <wp:effectExtent l="0" t="0" r="0" b="0"/>
                  <wp:docPr id="16" name="Picture 16" descr="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5"/>
                          <pic:cNvPicPr>
                            <a:picLocks noChangeAspect="1" noChangeArrowheads="1"/>
                          </pic:cNvPicPr>
                        </pic:nvPicPr>
                        <pic:blipFill>
                          <a:blip r:embed="rId17" cstate="print">
                            <a:extLst>
                              <a:ext uri="{28A0092B-C50C-407E-A947-70E740481C1C}">
                                <a14:useLocalDpi xmlns:a14="http://schemas.microsoft.com/office/drawing/2010/main" val="0"/>
                              </a:ext>
                            </a:extLst>
                          </a:blip>
                          <a:srcRect/>
                          <a:stretch>
                            <a:fillRect/>
                          </a:stretch>
                        </pic:blipFill>
                        <pic:spPr bwMode="auto">
                          <a:xfrm>
                            <a:off x="0" y="0"/>
                            <a:ext cx="609600" cy="609600"/>
                          </a:xfrm>
                          <a:prstGeom prst="rect">
                            <a:avLst/>
                          </a:prstGeom>
                          <a:noFill/>
                          <a:ln>
                            <a:noFill/>
                          </a:ln>
                        </pic:spPr>
                      </pic:pic>
                    </a:graphicData>
                  </a:graphic>
                </wp:inline>
              </w:drawing>
            </w:r>
          </w:p>
        </w:tc>
        <w:tc>
          <w:tcPr>
            <w:tcW w:w="9012" w:type="dxa"/>
            <w:tcBorders>
              <w:top w:val="single" w:sz="4" w:space="0" w:color="auto"/>
              <w:bottom w:val="single" w:sz="4" w:space="0" w:color="auto"/>
            </w:tcBorders>
            <w:vAlign w:val="center"/>
          </w:tcPr>
          <w:p w14:paraId="6423676A" w14:textId="40B85763" w:rsidR="00E21330" w:rsidRPr="00CA2E66" w:rsidRDefault="00E21330" w:rsidP="00E21330">
            <w:pPr>
              <w:rPr>
                <w:rFonts w:ascii="Arial" w:hAnsi="Arial" w:cs="Arial"/>
                <w:sz w:val="20"/>
              </w:rPr>
            </w:pPr>
            <w:r w:rsidRPr="00CA2E66">
              <w:rPr>
                <w:rFonts w:ascii="Arial" w:hAnsi="Arial" w:cs="Arial"/>
                <w:sz w:val="20"/>
              </w:rPr>
              <w:t>Product selection</w:t>
            </w:r>
            <w:r w:rsidRPr="00CA2E66">
              <w:rPr>
                <w:rFonts w:ascii="Arial" w:hAnsi="Arial" w:cs="Arial"/>
                <w:sz w:val="20"/>
              </w:rPr>
              <w:tab/>
            </w:r>
            <w:r w:rsidRPr="00CA2E66">
              <w:rPr>
                <w:rFonts w:ascii="Arial" w:hAnsi="Arial" w:cs="Arial"/>
                <w:sz w:val="20"/>
              </w:rPr>
              <w:tab/>
            </w:r>
            <w:r w:rsidRPr="00CA2E66">
              <w:rPr>
                <w:rFonts w:ascii="Arial" w:hAnsi="Arial" w:cs="Arial"/>
                <w:sz w:val="20"/>
              </w:rPr>
              <w:tab/>
            </w:r>
            <w:r w:rsidRPr="00CA2E66">
              <w:rPr>
                <w:rFonts w:ascii="Arial" w:hAnsi="Arial" w:cs="Arial"/>
                <w:sz w:val="20"/>
              </w:rPr>
              <w:tab/>
            </w:r>
            <w:r w:rsidRPr="00CA2E66">
              <w:rPr>
                <w:rFonts w:ascii="Arial" w:hAnsi="Arial" w:cs="Arial"/>
                <w:sz w:val="20"/>
              </w:rPr>
              <w:tab/>
              <w:t>2</w:t>
            </w:r>
            <w:r w:rsidR="00912A8B" w:rsidRPr="00CA2E66">
              <w:rPr>
                <w:rFonts w:ascii="Arial" w:hAnsi="Arial" w:cs="Arial"/>
                <w:sz w:val="20"/>
              </w:rPr>
              <w:t>5</w:t>
            </w:r>
            <w:r w:rsidRPr="00CA2E66">
              <w:rPr>
                <w:rFonts w:ascii="Arial" w:hAnsi="Arial" w:cs="Arial"/>
                <w:sz w:val="20"/>
              </w:rPr>
              <w:t>°C</w:t>
            </w:r>
            <w:r w:rsidRPr="00CA2E66">
              <w:rPr>
                <w:rFonts w:ascii="Arial" w:hAnsi="Arial" w:cs="Arial"/>
                <w:sz w:val="20"/>
              </w:rPr>
              <w:tab/>
            </w:r>
            <w:r w:rsidRPr="00CA2E66">
              <w:rPr>
                <w:rFonts w:ascii="Arial" w:hAnsi="Arial" w:cs="Arial"/>
                <w:sz w:val="20"/>
              </w:rPr>
              <w:tab/>
            </w:r>
            <w:r w:rsidRPr="00CA2E66">
              <w:rPr>
                <w:rFonts w:ascii="Arial" w:hAnsi="Arial" w:cs="Arial"/>
                <w:sz w:val="20"/>
              </w:rPr>
              <w:tab/>
            </w:r>
            <w:r w:rsidRPr="00CA2E66">
              <w:rPr>
                <w:rFonts w:ascii="Arial" w:hAnsi="Arial" w:cs="Arial"/>
                <w:sz w:val="20"/>
              </w:rPr>
              <w:tab/>
            </w:r>
            <w:r w:rsidRPr="00CA2E66">
              <w:rPr>
                <w:rFonts w:ascii="Arial" w:hAnsi="Arial" w:cs="Arial"/>
                <w:sz w:val="20"/>
              </w:rPr>
              <w:tab/>
              <w:t>60°C</w:t>
            </w:r>
          </w:p>
          <w:p w14:paraId="6636860E" w14:textId="1EB2BB51" w:rsidR="00C23CAF" w:rsidRPr="00CA2E66" w:rsidRDefault="007D7831" w:rsidP="00C23CAF">
            <w:pPr>
              <w:rPr>
                <w:rFonts w:ascii="Arial" w:hAnsi="Arial" w:cs="Arial"/>
                <w:sz w:val="20"/>
              </w:rPr>
            </w:pPr>
            <w:r w:rsidRPr="00B45F24">
              <w:rPr>
                <w:rFonts w:ascii="Arial" w:hAnsi="Arial" w:cs="Arial"/>
                <w:sz w:val="20"/>
                <w:lang w:val="de-DE"/>
              </w:rPr>
              <w:t>P2</w:t>
            </w:r>
            <w:r>
              <w:rPr>
                <w:rFonts w:ascii="Arial" w:hAnsi="Arial" w:cs="Arial"/>
                <w:sz w:val="20"/>
                <w:lang w:val="de-DE"/>
              </w:rPr>
              <w:t xml:space="preserve">5 </w:t>
            </w:r>
            <w:r w:rsidRPr="00B45F24">
              <w:rPr>
                <w:rFonts w:ascii="Arial" w:hAnsi="Arial" w:cs="Arial"/>
                <w:sz w:val="20"/>
                <w:lang w:val="de-DE"/>
              </w:rPr>
              <w:t>/</w:t>
            </w:r>
            <w:r>
              <w:rPr>
                <w:rFonts w:ascii="Arial" w:hAnsi="Arial" w:cs="Arial"/>
                <w:sz w:val="20"/>
                <w:lang w:val="de-DE"/>
              </w:rPr>
              <w:t xml:space="preserve"> </w:t>
            </w:r>
            <w:r w:rsidR="00400986">
              <w:rPr>
                <w:rFonts w:ascii="Arial" w:hAnsi="Arial" w:cs="Arial"/>
                <w:sz w:val="20"/>
                <w:lang w:val="de-DE"/>
              </w:rPr>
              <w:t xml:space="preserve">Xpress Dry </w:t>
            </w:r>
            <w:r>
              <w:rPr>
                <w:rFonts w:ascii="Arial" w:hAnsi="Arial" w:cs="Arial"/>
                <w:sz w:val="20"/>
                <w:lang w:val="de-DE"/>
              </w:rPr>
              <w:t>Reducer</w:t>
            </w:r>
            <w:r w:rsidRPr="00CA2E66">
              <w:rPr>
                <w:rFonts w:ascii="Arial" w:hAnsi="Arial" w:cs="Arial"/>
                <w:sz w:val="20"/>
              </w:rPr>
              <w:tab/>
            </w:r>
            <w:r w:rsidRPr="00B45F24">
              <w:rPr>
                <w:rFonts w:ascii="Arial" w:hAnsi="Arial" w:cs="Arial"/>
                <w:sz w:val="20"/>
                <w:lang w:val="de-DE"/>
              </w:rPr>
              <w:tab/>
            </w:r>
            <w:r w:rsidR="005F033A">
              <w:rPr>
                <w:rFonts w:ascii="Arial" w:hAnsi="Arial" w:cs="Arial"/>
                <w:sz w:val="20"/>
                <w:lang w:val="de-DE"/>
              </w:rPr>
              <w:t xml:space="preserve">          </w:t>
            </w:r>
            <w:r w:rsidR="00857939">
              <w:rPr>
                <w:rFonts w:ascii="Arial" w:hAnsi="Arial" w:cs="Arial"/>
                <w:sz w:val="20"/>
                <w:lang w:val="de-DE"/>
              </w:rPr>
              <w:t>70</w:t>
            </w:r>
            <w:r w:rsidRPr="00B45F24">
              <w:rPr>
                <w:rFonts w:ascii="Arial" w:hAnsi="Arial" w:cs="Arial"/>
                <w:sz w:val="20"/>
                <w:lang w:val="de-DE"/>
              </w:rPr>
              <w:t xml:space="preserve"> minutes</w:t>
            </w:r>
            <w:r w:rsidRPr="00B45F24">
              <w:rPr>
                <w:rFonts w:ascii="Arial" w:hAnsi="Arial" w:cs="Arial"/>
                <w:sz w:val="20"/>
                <w:lang w:val="de-DE"/>
              </w:rPr>
              <w:tab/>
            </w:r>
            <w:r w:rsidRPr="00B45F24">
              <w:rPr>
                <w:rFonts w:ascii="Arial" w:hAnsi="Arial" w:cs="Arial"/>
                <w:sz w:val="20"/>
                <w:lang w:val="de-DE"/>
              </w:rPr>
              <w:tab/>
            </w:r>
            <w:r w:rsidRPr="00B45F24">
              <w:rPr>
                <w:rFonts w:ascii="Arial" w:hAnsi="Arial" w:cs="Arial"/>
                <w:sz w:val="20"/>
                <w:lang w:val="de-DE"/>
              </w:rPr>
              <w:tab/>
            </w:r>
            <w:r w:rsidRPr="00B45F24">
              <w:rPr>
                <w:rFonts w:ascii="Arial" w:hAnsi="Arial" w:cs="Arial"/>
                <w:sz w:val="20"/>
                <w:lang w:val="de-DE"/>
              </w:rPr>
              <w:tab/>
            </w:r>
            <w:r w:rsidR="00493FA7">
              <w:rPr>
                <w:rFonts w:ascii="Arial" w:hAnsi="Arial" w:cs="Arial"/>
                <w:sz w:val="20"/>
                <w:lang w:val="de-DE"/>
              </w:rPr>
              <w:t>15</w:t>
            </w:r>
            <w:r w:rsidRPr="00B45F24">
              <w:rPr>
                <w:rFonts w:ascii="Arial" w:hAnsi="Arial" w:cs="Arial"/>
                <w:sz w:val="20"/>
                <w:lang w:val="de-DE"/>
              </w:rPr>
              <w:t xml:space="preserve"> minutes</w:t>
            </w:r>
            <w:r>
              <w:rPr>
                <w:rFonts w:ascii="Arial" w:hAnsi="Arial" w:cs="Arial"/>
                <w:sz w:val="20"/>
              </w:rPr>
              <w:t xml:space="preserve"> </w:t>
            </w:r>
          </w:p>
          <w:p w14:paraId="4B1B5A44" w14:textId="3E96426E" w:rsidR="008D2FEE" w:rsidRDefault="008D2FEE" w:rsidP="00E21330">
            <w:pPr>
              <w:rPr>
                <w:rFonts w:ascii="Arial" w:hAnsi="Arial" w:cs="Arial"/>
                <w:sz w:val="20"/>
                <w:lang w:val="de-DE"/>
              </w:rPr>
            </w:pPr>
            <w:r w:rsidRPr="00B45F24">
              <w:rPr>
                <w:rFonts w:ascii="Arial" w:hAnsi="Arial" w:cs="Arial"/>
                <w:sz w:val="20"/>
                <w:lang w:val="de-DE"/>
              </w:rPr>
              <w:t>P</w:t>
            </w:r>
            <w:r>
              <w:rPr>
                <w:rFonts w:ascii="Arial" w:hAnsi="Arial" w:cs="Arial"/>
                <w:sz w:val="20"/>
                <w:lang w:val="de-DE"/>
              </w:rPr>
              <w:t xml:space="preserve">35 </w:t>
            </w:r>
            <w:r w:rsidRPr="00B45F24">
              <w:rPr>
                <w:rFonts w:ascii="Arial" w:hAnsi="Arial" w:cs="Arial"/>
                <w:sz w:val="20"/>
                <w:lang w:val="de-DE"/>
              </w:rPr>
              <w:t>/</w:t>
            </w:r>
            <w:r>
              <w:rPr>
                <w:rFonts w:ascii="Arial" w:hAnsi="Arial" w:cs="Arial"/>
                <w:sz w:val="20"/>
                <w:lang w:val="de-DE"/>
              </w:rPr>
              <w:t xml:space="preserve"> Xpress Dry Reducer</w:t>
            </w:r>
            <w:r w:rsidRPr="00CA2E66">
              <w:rPr>
                <w:rFonts w:ascii="Arial" w:hAnsi="Arial" w:cs="Arial"/>
                <w:sz w:val="20"/>
              </w:rPr>
              <w:tab/>
            </w:r>
            <w:r w:rsidRPr="00CA2E66">
              <w:rPr>
                <w:rFonts w:ascii="Arial" w:hAnsi="Arial" w:cs="Arial"/>
                <w:sz w:val="20"/>
              </w:rPr>
              <w:tab/>
            </w:r>
            <w:r w:rsidRPr="00B45F24">
              <w:rPr>
                <w:rFonts w:ascii="Arial" w:hAnsi="Arial" w:cs="Arial"/>
                <w:sz w:val="20"/>
                <w:lang w:val="de-DE"/>
              </w:rPr>
              <w:tab/>
            </w:r>
            <w:r>
              <w:rPr>
                <w:rFonts w:ascii="Arial" w:hAnsi="Arial" w:cs="Arial"/>
                <w:sz w:val="20"/>
                <w:lang w:val="de-DE"/>
              </w:rPr>
              <w:t>80</w:t>
            </w:r>
            <w:r w:rsidRPr="00B45F24">
              <w:rPr>
                <w:rFonts w:ascii="Arial" w:hAnsi="Arial" w:cs="Arial"/>
                <w:sz w:val="20"/>
                <w:lang w:val="de-DE"/>
              </w:rPr>
              <w:t xml:space="preserve"> minutes</w:t>
            </w:r>
            <w:r w:rsidRPr="00B45F24">
              <w:rPr>
                <w:rFonts w:ascii="Arial" w:hAnsi="Arial" w:cs="Arial"/>
                <w:sz w:val="20"/>
                <w:lang w:val="de-DE"/>
              </w:rPr>
              <w:tab/>
            </w:r>
            <w:r w:rsidRPr="00B45F24">
              <w:rPr>
                <w:rFonts w:ascii="Arial" w:hAnsi="Arial" w:cs="Arial"/>
                <w:sz w:val="20"/>
                <w:lang w:val="de-DE"/>
              </w:rPr>
              <w:tab/>
            </w:r>
            <w:r w:rsidRPr="00B45F24">
              <w:rPr>
                <w:rFonts w:ascii="Arial" w:hAnsi="Arial" w:cs="Arial"/>
                <w:sz w:val="20"/>
                <w:lang w:val="de-DE"/>
              </w:rPr>
              <w:tab/>
            </w:r>
            <w:r w:rsidRPr="00B45F24">
              <w:rPr>
                <w:rFonts w:ascii="Arial" w:hAnsi="Arial" w:cs="Arial"/>
                <w:sz w:val="20"/>
                <w:lang w:val="de-DE"/>
              </w:rPr>
              <w:tab/>
            </w:r>
            <w:r w:rsidR="0070159B">
              <w:rPr>
                <w:rFonts w:ascii="Arial" w:hAnsi="Arial" w:cs="Arial"/>
                <w:sz w:val="20"/>
                <w:lang w:val="de-DE"/>
              </w:rPr>
              <w:t>25</w:t>
            </w:r>
            <w:r w:rsidRPr="00B45F24">
              <w:rPr>
                <w:rFonts w:ascii="Arial" w:hAnsi="Arial" w:cs="Arial"/>
                <w:sz w:val="20"/>
                <w:lang w:val="de-DE"/>
              </w:rPr>
              <w:t xml:space="preserve"> minutes </w:t>
            </w:r>
          </w:p>
          <w:p w14:paraId="6423676C" w14:textId="28853B0A" w:rsidR="00E21330" w:rsidRPr="00B45F24" w:rsidRDefault="00EE120C" w:rsidP="00E21330">
            <w:pPr>
              <w:rPr>
                <w:rFonts w:ascii="Arial" w:hAnsi="Arial" w:cs="Arial"/>
                <w:sz w:val="20"/>
                <w:lang w:val="de-DE"/>
              </w:rPr>
            </w:pPr>
            <w:r w:rsidRPr="00B45F24">
              <w:rPr>
                <w:rFonts w:ascii="Arial" w:hAnsi="Arial" w:cs="Arial"/>
                <w:sz w:val="20"/>
                <w:lang w:val="de-DE"/>
              </w:rPr>
              <w:t>P2</w:t>
            </w:r>
            <w:r w:rsidR="00063D2A">
              <w:rPr>
                <w:rFonts w:ascii="Arial" w:hAnsi="Arial" w:cs="Arial"/>
                <w:sz w:val="20"/>
                <w:lang w:val="de-DE"/>
              </w:rPr>
              <w:t>5</w:t>
            </w:r>
            <w:r w:rsidR="0069262B">
              <w:rPr>
                <w:rFonts w:ascii="Arial" w:hAnsi="Arial" w:cs="Arial"/>
                <w:sz w:val="20"/>
                <w:lang w:val="de-DE"/>
              </w:rPr>
              <w:t xml:space="preserve"> </w:t>
            </w:r>
            <w:r w:rsidR="00D87E6E" w:rsidRPr="00B45F24">
              <w:rPr>
                <w:rFonts w:ascii="Arial" w:hAnsi="Arial" w:cs="Arial"/>
                <w:sz w:val="20"/>
                <w:lang w:val="de-DE"/>
              </w:rPr>
              <w:t>/</w:t>
            </w:r>
            <w:r w:rsidR="0069262B">
              <w:rPr>
                <w:rFonts w:ascii="Arial" w:hAnsi="Arial" w:cs="Arial"/>
                <w:sz w:val="20"/>
                <w:lang w:val="de-DE"/>
              </w:rPr>
              <w:t xml:space="preserve"> </w:t>
            </w:r>
            <w:r w:rsidR="000E6B65">
              <w:rPr>
                <w:rFonts w:ascii="Arial" w:hAnsi="Arial" w:cs="Arial"/>
                <w:sz w:val="20"/>
                <w:lang w:val="de-DE"/>
              </w:rPr>
              <w:t>Plus Reducer Medium</w:t>
            </w:r>
            <w:r w:rsidR="000E6B65" w:rsidRPr="00CA2E66">
              <w:rPr>
                <w:rFonts w:ascii="Arial" w:hAnsi="Arial" w:cs="Arial"/>
                <w:sz w:val="20"/>
              </w:rPr>
              <w:tab/>
            </w:r>
            <w:r w:rsidR="000E6B65" w:rsidRPr="00CA2E66">
              <w:rPr>
                <w:rFonts w:ascii="Arial" w:hAnsi="Arial" w:cs="Arial"/>
                <w:sz w:val="20"/>
              </w:rPr>
              <w:tab/>
            </w:r>
            <w:r w:rsidR="00841944">
              <w:rPr>
                <w:rFonts w:ascii="Arial" w:hAnsi="Arial" w:cs="Arial"/>
                <w:sz w:val="20"/>
              </w:rPr>
              <w:t xml:space="preserve">        </w:t>
            </w:r>
            <w:r w:rsidR="007B4C44">
              <w:rPr>
                <w:rFonts w:ascii="Arial" w:hAnsi="Arial" w:cs="Arial"/>
                <w:sz w:val="20"/>
                <w:lang w:val="de-DE"/>
              </w:rPr>
              <w:t>1</w:t>
            </w:r>
            <w:r w:rsidR="005759B3">
              <w:rPr>
                <w:rFonts w:ascii="Arial" w:hAnsi="Arial" w:cs="Arial"/>
                <w:sz w:val="20"/>
                <w:lang w:val="de-DE"/>
              </w:rPr>
              <w:t>8</w:t>
            </w:r>
            <w:r w:rsidR="007B4C44">
              <w:rPr>
                <w:rFonts w:ascii="Arial" w:hAnsi="Arial" w:cs="Arial"/>
                <w:sz w:val="20"/>
                <w:lang w:val="de-DE"/>
              </w:rPr>
              <w:t>0</w:t>
            </w:r>
            <w:r w:rsidR="00E32E45" w:rsidRPr="00B45F24">
              <w:rPr>
                <w:rFonts w:ascii="Arial" w:hAnsi="Arial" w:cs="Arial"/>
                <w:sz w:val="20"/>
                <w:lang w:val="de-DE"/>
              </w:rPr>
              <w:t xml:space="preserve"> minutes</w:t>
            </w:r>
            <w:r w:rsidR="00E21330" w:rsidRPr="00B45F24">
              <w:rPr>
                <w:rFonts w:ascii="Arial" w:hAnsi="Arial" w:cs="Arial"/>
                <w:sz w:val="20"/>
                <w:lang w:val="de-DE"/>
              </w:rPr>
              <w:tab/>
            </w:r>
            <w:r w:rsidR="00E21330" w:rsidRPr="00B45F24">
              <w:rPr>
                <w:rFonts w:ascii="Arial" w:hAnsi="Arial" w:cs="Arial"/>
                <w:sz w:val="20"/>
                <w:lang w:val="de-DE"/>
              </w:rPr>
              <w:tab/>
            </w:r>
            <w:r w:rsidR="00E21330" w:rsidRPr="00B45F24">
              <w:rPr>
                <w:rFonts w:ascii="Arial" w:hAnsi="Arial" w:cs="Arial"/>
                <w:sz w:val="20"/>
                <w:lang w:val="de-DE"/>
              </w:rPr>
              <w:tab/>
            </w:r>
            <w:r w:rsidR="00E21330" w:rsidRPr="00B45F24">
              <w:rPr>
                <w:rFonts w:ascii="Arial" w:hAnsi="Arial" w:cs="Arial"/>
                <w:sz w:val="20"/>
                <w:lang w:val="de-DE"/>
              </w:rPr>
              <w:tab/>
            </w:r>
            <w:r w:rsidR="005759B3">
              <w:rPr>
                <w:rFonts w:ascii="Arial" w:hAnsi="Arial" w:cs="Arial"/>
                <w:sz w:val="20"/>
                <w:lang w:val="de-DE"/>
              </w:rPr>
              <w:t>33</w:t>
            </w:r>
            <w:r w:rsidR="00E21330" w:rsidRPr="00B45F24">
              <w:rPr>
                <w:rFonts w:ascii="Arial" w:hAnsi="Arial" w:cs="Arial"/>
                <w:sz w:val="20"/>
                <w:lang w:val="de-DE"/>
              </w:rPr>
              <w:t xml:space="preserve"> minutes</w:t>
            </w:r>
          </w:p>
          <w:p w14:paraId="6423676E" w14:textId="34B8A0C5" w:rsidR="00C33751" w:rsidRPr="00462E1A" w:rsidRDefault="00107DF1" w:rsidP="003A7132">
            <w:pPr>
              <w:rPr>
                <w:rFonts w:ascii="Arial" w:hAnsi="Arial" w:cs="Arial"/>
                <w:sz w:val="20"/>
                <w:lang w:val="de-DE"/>
              </w:rPr>
            </w:pPr>
            <w:r>
              <w:rPr>
                <w:rFonts w:ascii="Arial" w:hAnsi="Arial" w:cs="Arial"/>
                <w:sz w:val="20"/>
                <w:lang w:val="de-DE"/>
              </w:rPr>
              <w:t>P</w:t>
            </w:r>
            <w:r w:rsidR="005759B3">
              <w:rPr>
                <w:rFonts w:ascii="Arial" w:hAnsi="Arial" w:cs="Arial"/>
                <w:sz w:val="20"/>
                <w:lang w:val="de-DE"/>
              </w:rPr>
              <w:t>3</w:t>
            </w:r>
            <w:r>
              <w:rPr>
                <w:rFonts w:ascii="Arial" w:hAnsi="Arial" w:cs="Arial"/>
                <w:sz w:val="20"/>
                <w:lang w:val="de-DE"/>
              </w:rPr>
              <w:t>5</w:t>
            </w:r>
            <w:r w:rsidR="0069262B">
              <w:rPr>
                <w:rFonts w:ascii="Arial" w:hAnsi="Arial" w:cs="Arial"/>
                <w:sz w:val="20"/>
                <w:lang w:val="de-DE"/>
              </w:rPr>
              <w:t xml:space="preserve"> </w:t>
            </w:r>
            <w:r>
              <w:rPr>
                <w:rFonts w:ascii="Arial" w:hAnsi="Arial" w:cs="Arial"/>
                <w:sz w:val="20"/>
                <w:lang w:val="de-DE"/>
              </w:rPr>
              <w:t>/</w:t>
            </w:r>
            <w:r w:rsidR="0069262B">
              <w:rPr>
                <w:rFonts w:ascii="Arial" w:hAnsi="Arial" w:cs="Arial"/>
                <w:sz w:val="20"/>
                <w:lang w:val="de-DE"/>
              </w:rPr>
              <w:t xml:space="preserve"> </w:t>
            </w:r>
            <w:r w:rsidR="00550C99">
              <w:rPr>
                <w:rFonts w:ascii="Arial" w:hAnsi="Arial" w:cs="Arial"/>
                <w:sz w:val="20"/>
                <w:lang w:val="de-DE"/>
              </w:rPr>
              <w:t>Plus Reducer Slow</w:t>
            </w:r>
            <w:r w:rsidR="00550C99" w:rsidRPr="00CA2E66">
              <w:rPr>
                <w:rFonts w:ascii="Arial" w:hAnsi="Arial" w:cs="Arial"/>
                <w:sz w:val="20"/>
              </w:rPr>
              <w:tab/>
            </w:r>
            <w:r w:rsidR="00550C99" w:rsidRPr="00CA2E66">
              <w:rPr>
                <w:rFonts w:ascii="Arial" w:hAnsi="Arial" w:cs="Arial"/>
                <w:sz w:val="20"/>
              </w:rPr>
              <w:tab/>
            </w:r>
            <w:r w:rsidR="00EE120C" w:rsidRPr="00B45F24">
              <w:rPr>
                <w:rFonts w:ascii="Arial" w:hAnsi="Arial" w:cs="Arial"/>
                <w:sz w:val="20"/>
                <w:lang w:val="de-DE"/>
              </w:rPr>
              <w:t xml:space="preserve"> </w:t>
            </w:r>
            <w:r w:rsidR="00C35DF6" w:rsidRPr="00B45F24">
              <w:rPr>
                <w:rFonts w:ascii="Arial" w:hAnsi="Arial" w:cs="Arial"/>
                <w:sz w:val="20"/>
                <w:lang w:val="de-DE"/>
              </w:rPr>
              <w:tab/>
            </w:r>
            <w:r w:rsidR="00841944">
              <w:rPr>
                <w:rFonts w:ascii="Arial" w:hAnsi="Arial" w:cs="Arial"/>
                <w:sz w:val="20"/>
                <w:lang w:val="de-DE"/>
              </w:rPr>
              <w:t xml:space="preserve">        </w:t>
            </w:r>
            <w:r w:rsidR="00550C99">
              <w:rPr>
                <w:rFonts w:ascii="Arial" w:hAnsi="Arial" w:cs="Arial"/>
                <w:sz w:val="20"/>
                <w:lang w:val="de-DE"/>
              </w:rPr>
              <w:t>210</w:t>
            </w:r>
            <w:r w:rsidR="00B16C6D" w:rsidRPr="00B45F24">
              <w:rPr>
                <w:rFonts w:ascii="Arial" w:hAnsi="Arial" w:cs="Arial"/>
                <w:sz w:val="20"/>
                <w:lang w:val="de-DE"/>
              </w:rPr>
              <w:t xml:space="preserve"> minutes</w:t>
            </w:r>
            <w:r w:rsidR="00E21330" w:rsidRPr="00B45F24">
              <w:rPr>
                <w:rFonts w:ascii="Arial" w:hAnsi="Arial" w:cs="Arial"/>
                <w:sz w:val="20"/>
                <w:lang w:val="de-DE"/>
              </w:rPr>
              <w:tab/>
            </w:r>
            <w:r w:rsidR="00E21330" w:rsidRPr="00B45F24">
              <w:rPr>
                <w:rFonts w:ascii="Arial" w:hAnsi="Arial" w:cs="Arial"/>
                <w:sz w:val="20"/>
                <w:lang w:val="de-DE"/>
              </w:rPr>
              <w:tab/>
            </w:r>
            <w:r w:rsidR="00E21330" w:rsidRPr="00B45F24">
              <w:rPr>
                <w:rFonts w:ascii="Arial" w:hAnsi="Arial" w:cs="Arial"/>
                <w:sz w:val="20"/>
                <w:lang w:val="de-DE"/>
              </w:rPr>
              <w:tab/>
            </w:r>
            <w:r w:rsidR="00E21330" w:rsidRPr="00B45F24">
              <w:rPr>
                <w:rFonts w:ascii="Arial" w:hAnsi="Arial" w:cs="Arial"/>
                <w:sz w:val="20"/>
                <w:lang w:val="de-DE"/>
              </w:rPr>
              <w:tab/>
            </w:r>
            <w:r w:rsidR="003F1F46">
              <w:rPr>
                <w:rFonts w:ascii="Arial" w:hAnsi="Arial" w:cs="Arial"/>
                <w:sz w:val="20"/>
                <w:lang w:val="de-DE"/>
              </w:rPr>
              <w:t>40</w:t>
            </w:r>
            <w:r w:rsidR="00E21330" w:rsidRPr="00B45F24">
              <w:rPr>
                <w:rFonts w:ascii="Arial" w:hAnsi="Arial" w:cs="Arial"/>
                <w:sz w:val="20"/>
                <w:lang w:val="de-DE"/>
              </w:rPr>
              <w:t xml:space="preserve"> minutes</w:t>
            </w:r>
          </w:p>
        </w:tc>
      </w:tr>
      <w:tr w:rsidR="00C33751" w:rsidRPr="00CA2E66" w14:paraId="64236773" w14:textId="77777777" w:rsidTr="00AF1D35">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rPr>
          <w:trHeight w:val="1210"/>
          <w:jc w:val="center"/>
        </w:trPr>
        <w:tc>
          <w:tcPr>
            <w:tcW w:w="1211" w:type="dxa"/>
            <w:vAlign w:val="center"/>
          </w:tcPr>
          <w:p w14:paraId="64236770" w14:textId="77777777" w:rsidR="00C33751" w:rsidRPr="00CA2E66" w:rsidRDefault="00C33751" w:rsidP="002F40DE">
            <w:pPr>
              <w:jc w:val="center"/>
              <w:rPr>
                <w:rFonts w:ascii="Arial" w:hAnsi="Arial" w:cs="Arial"/>
                <w:noProof/>
                <w:sz w:val="20"/>
                <w:lang w:eastAsia="zh-CN"/>
              </w:rPr>
            </w:pPr>
            <w:r w:rsidRPr="00CA2E66">
              <w:rPr>
                <w:rFonts w:ascii="Arial" w:hAnsi="Arial" w:cs="Arial"/>
                <w:noProof/>
                <w:sz w:val="20"/>
                <w:lang w:eastAsia="ja-JP"/>
              </w:rPr>
              <w:drawing>
                <wp:inline distT="0" distB="0" distL="0" distR="0" wp14:anchorId="64236849" wp14:editId="6423684A">
                  <wp:extent cx="609600" cy="609600"/>
                  <wp:effectExtent l="19050" t="0" r="0" b="0"/>
                  <wp:docPr id="253" name="Picture 7" descr="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 descr="7"/>
                          <pic:cNvPicPr>
                            <a:picLocks noChangeAspect="1" noChangeArrowheads="1"/>
                          </pic:cNvPicPr>
                        </pic:nvPicPr>
                        <pic:blipFill>
                          <a:blip r:embed="rId18" cstate="print"/>
                          <a:srcRect/>
                          <a:stretch>
                            <a:fillRect/>
                          </a:stretch>
                        </pic:blipFill>
                        <pic:spPr bwMode="auto">
                          <a:xfrm>
                            <a:off x="0" y="0"/>
                            <a:ext cx="609600" cy="609600"/>
                          </a:xfrm>
                          <a:prstGeom prst="rect">
                            <a:avLst/>
                          </a:prstGeom>
                          <a:noFill/>
                          <a:ln w="9525">
                            <a:noFill/>
                            <a:miter lim="800000"/>
                            <a:headEnd/>
                            <a:tailEnd/>
                          </a:ln>
                        </pic:spPr>
                      </pic:pic>
                    </a:graphicData>
                  </a:graphic>
                </wp:inline>
              </w:drawing>
            </w:r>
          </w:p>
        </w:tc>
        <w:tc>
          <w:tcPr>
            <w:tcW w:w="9012" w:type="dxa"/>
            <w:tcBorders>
              <w:top w:val="single" w:sz="4" w:space="0" w:color="auto"/>
              <w:bottom w:val="single" w:sz="4" w:space="0" w:color="auto"/>
            </w:tcBorders>
            <w:vAlign w:val="center"/>
          </w:tcPr>
          <w:p w14:paraId="64236771" w14:textId="77777777" w:rsidR="00C33751" w:rsidRPr="00CA2E66" w:rsidRDefault="00C33751" w:rsidP="002F40DE">
            <w:pPr>
              <w:rPr>
                <w:rFonts w:ascii="Arial" w:hAnsi="Arial" w:cs="Arial"/>
                <w:sz w:val="20"/>
                <w:lang w:eastAsia="zh-CN"/>
              </w:rPr>
            </w:pPr>
            <w:r w:rsidRPr="00CA2E66">
              <w:rPr>
                <w:rFonts w:ascii="Arial" w:hAnsi="Arial" w:cs="Arial"/>
                <w:sz w:val="20"/>
                <w:lang w:eastAsia="zh-CN"/>
              </w:rPr>
              <w:t>Use suitable respiratory protection</w:t>
            </w:r>
          </w:p>
          <w:p w14:paraId="64236772" w14:textId="77777777" w:rsidR="00C33751" w:rsidRPr="00CA2E66" w:rsidRDefault="00C33751" w:rsidP="002F40DE">
            <w:pPr>
              <w:rPr>
                <w:rFonts w:ascii="Arial" w:hAnsi="Arial"/>
                <w:sz w:val="20"/>
                <w:lang w:eastAsia="zh-CN"/>
              </w:rPr>
            </w:pPr>
            <w:r w:rsidRPr="00CA2E66">
              <w:rPr>
                <w:rFonts w:ascii="Arial" w:hAnsi="Arial" w:cs="Arial"/>
                <w:sz w:val="20"/>
                <w:lang w:eastAsia="zh-CN"/>
              </w:rPr>
              <w:t>Akzo Nobel Car Refinishes recommends the use of a fresh air supply respirator.</w:t>
            </w:r>
          </w:p>
        </w:tc>
      </w:tr>
      <w:tr w:rsidR="00C33751" w:rsidRPr="00CA2E66" w14:paraId="64236775" w14:textId="77777777" w:rsidTr="00AF1D35">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rPr>
          <w:trHeight w:val="461"/>
          <w:jc w:val="center"/>
        </w:trPr>
        <w:tc>
          <w:tcPr>
            <w:tcW w:w="10223" w:type="dxa"/>
            <w:gridSpan w:val="2"/>
            <w:vAlign w:val="center"/>
          </w:tcPr>
          <w:p w14:paraId="64236774" w14:textId="1CA29700" w:rsidR="00C33751" w:rsidRPr="00CA2E66" w:rsidRDefault="00C33751" w:rsidP="002F40DE">
            <w:pPr>
              <w:rPr>
                <w:rFonts w:ascii="Arial" w:hAnsi="Arial" w:cs="Arial"/>
                <w:sz w:val="20"/>
              </w:rPr>
            </w:pPr>
            <w:r w:rsidRPr="00CA2E66">
              <w:rPr>
                <w:rFonts w:ascii="Arial" w:hAnsi="Arial" w:cs="Arial"/>
                <w:sz w:val="20"/>
              </w:rPr>
              <w:t>Read complete TDS for detailed product information</w:t>
            </w:r>
          </w:p>
        </w:tc>
      </w:tr>
      <w:bookmarkEnd w:id="0"/>
    </w:tbl>
    <w:p w14:paraId="26755F10" w14:textId="77777777" w:rsidR="00A12D40" w:rsidRDefault="00A12D40">
      <w:r>
        <w:br w:type="page"/>
      </w:r>
    </w:p>
    <w:tbl>
      <w:tblPr>
        <w:tblStyle w:val="TableGrid1"/>
        <w:tblW w:w="10223" w:type="dxa"/>
        <w:jc w:val="center"/>
        <w:tblLook w:val="04A0" w:firstRow="1" w:lastRow="0" w:firstColumn="1" w:lastColumn="0" w:noHBand="0" w:noVBand="1"/>
      </w:tblPr>
      <w:tblGrid>
        <w:gridCol w:w="1210"/>
        <w:gridCol w:w="9013"/>
      </w:tblGrid>
      <w:tr w:rsidR="00A12D40" w:rsidRPr="00D01CFE" w14:paraId="7AAD91FD" w14:textId="77777777" w:rsidTr="0012613A">
        <w:trPr>
          <w:trHeight w:val="302"/>
          <w:jc w:val="center"/>
        </w:trPr>
        <w:tc>
          <w:tcPr>
            <w:tcW w:w="10223" w:type="dxa"/>
            <w:gridSpan w:val="2"/>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48AB9CDC" w14:textId="4A7C87DF" w:rsidR="00A12D40" w:rsidRPr="00D01CFE" w:rsidRDefault="00A12D40" w:rsidP="002F40DE">
            <w:pPr>
              <w:rPr>
                <w:rFonts w:ascii="Arial" w:hAnsi="Arial" w:cs="Arial"/>
                <w:sz w:val="20"/>
                <w:lang w:eastAsia="zh-CN"/>
              </w:rPr>
            </w:pPr>
            <w:r w:rsidRPr="00D65C81">
              <w:rPr>
                <w:rFonts w:ascii="Arial" w:hAnsi="Arial" w:cs="Arial"/>
                <w:b/>
                <w:sz w:val="20"/>
              </w:rPr>
              <w:lastRenderedPageBreak/>
              <w:t>Description</w:t>
            </w:r>
          </w:p>
        </w:tc>
      </w:tr>
      <w:tr w:rsidR="00A12D40" w:rsidRPr="00CA2E66" w14:paraId="2FA5F076" w14:textId="77777777" w:rsidTr="0012613A">
        <w:trPr>
          <w:trHeight w:val="763"/>
          <w:jc w:val="center"/>
        </w:trPr>
        <w:tc>
          <w:tcPr>
            <w:tcW w:w="10223" w:type="dxa"/>
            <w:gridSpan w:val="2"/>
            <w:tcBorders>
              <w:top w:val="single" w:sz="4" w:space="0" w:color="auto"/>
              <w:left w:val="nil"/>
              <w:bottom w:val="single" w:sz="4" w:space="0" w:color="auto"/>
              <w:right w:val="nil"/>
            </w:tcBorders>
            <w:vAlign w:val="center"/>
          </w:tcPr>
          <w:p w14:paraId="6FC69097" w14:textId="0183864D" w:rsidR="00A12D40" w:rsidRPr="00EA4D89" w:rsidRDefault="001B7073" w:rsidP="002F40DE">
            <w:pPr>
              <w:jc w:val="both"/>
              <w:rPr>
                <w:sz w:val="20"/>
              </w:rPr>
            </w:pPr>
            <w:r>
              <w:rPr>
                <w:rFonts w:ascii="Arial" w:hAnsi="Arial" w:cs="Arial"/>
                <w:sz w:val="20"/>
              </w:rPr>
              <w:t xml:space="preserve">Sikkens </w:t>
            </w:r>
            <w:r w:rsidR="00AA1557" w:rsidRPr="00EA4D89">
              <w:rPr>
                <w:rFonts w:ascii="Arial" w:hAnsi="Arial" w:cs="Arial"/>
                <w:sz w:val="20"/>
              </w:rPr>
              <w:t>Autoc</w:t>
            </w:r>
            <w:r w:rsidR="00A12D40" w:rsidRPr="00EA4D89">
              <w:rPr>
                <w:rFonts w:ascii="Arial" w:hAnsi="Arial" w:cs="Arial"/>
                <w:sz w:val="20"/>
              </w:rPr>
              <w:t>lear</w:t>
            </w:r>
            <w:r w:rsidR="00AA1557" w:rsidRPr="00EA4D89">
              <w:rPr>
                <w:rFonts w:ascii="Arial" w:hAnsi="Arial" w:cs="Arial"/>
                <w:sz w:val="20"/>
              </w:rPr>
              <w:t xml:space="preserve"> Expert HS</w:t>
            </w:r>
            <w:r w:rsidR="00A12D40" w:rsidRPr="00EA4D89">
              <w:rPr>
                <w:rFonts w:ascii="Arial" w:hAnsi="Arial" w:cs="Arial"/>
                <w:sz w:val="20"/>
              </w:rPr>
              <w:t xml:space="preserve"> is two component clearcoat system provides excellent flow, gloss and smooth finish. It is easy to apply and suitable for all types of repairs, in most application conditions.</w:t>
            </w:r>
          </w:p>
        </w:tc>
      </w:tr>
      <w:tr w:rsidR="0012613A" w:rsidRPr="00D01CFE" w14:paraId="79548F9E" w14:textId="77777777" w:rsidTr="0012613A">
        <w:trPr>
          <w:trHeight w:val="302"/>
          <w:jc w:val="center"/>
        </w:trPr>
        <w:tc>
          <w:tcPr>
            <w:tcW w:w="10223" w:type="dxa"/>
            <w:gridSpan w:val="2"/>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6DFC0B90" w14:textId="1B19B676" w:rsidR="0012613A" w:rsidRPr="00EA4D89" w:rsidRDefault="00B00EB6" w:rsidP="002F40DE">
            <w:pPr>
              <w:rPr>
                <w:rFonts w:ascii="Arial" w:hAnsi="Arial" w:cs="Arial"/>
                <w:b/>
                <w:bCs/>
                <w:sz w:val="20"/>
                <w:lang w:eastAsia="zh-CN"/>
              </w:rPr>
            </w:pPr>
            <w:r w:rsidRPr="00EA4D89">
              <w:rPr>
                <w:rFonts w:ascii="Arial" w:hAnsi="Arial" w:cs="Arial"/>
                <w:b/>
                <w:bCs/>
                <w:sz w:val="20"/>
              </w:rPr>
              <w:t>ECO</w:t>
            </w:r>
            <w:r w:rsidR="0012613A" w:rsidRPr="00EA4D89">
              <w:rPr>
                <w:rFonts w:ascii="Arial" w:hAnsi="Arial" w:cs="Arial"/>
                <w:b/>
                <w:bCs/>
                <w:sz w:val="20"/>
              </w:rPr>
              <w:t xml:space="preserve"> Hardeners</w:t>
            </w:r>
            <w:r w:rsidR="003B5CB7" w:rsidRPr="00EA4D89">
              <w:rPr>
                <w:rFonts w:ascii="Arial" w:hAnsi="Arial" w:cs="Arial"/>
                <w:b/>
                <w:bCs/>
                <w:sz w:val="20"/>
              </w:rPr>
              <w:t xml:space="preserve"> and Reducers</w:t>
            </w:r>
          </w:p>
        </w:tc>
      </w:tr>
      <w:tr w:rsidR="00A12D40" w:rsidRPr="00CA2E66" w14:paraId="41A6C3E1" w14:textId="77777777" w:rsidTr="0012613A">
        <w:trPr>
          <w:trHeight w:val="1210"/>
          <w:jc w:val="center"/>
        </w:trPr>
        <w:tc>
          <w:tcPr>
            <w:tcW w:w="1210" w:type="dxa"/>
            <w:tcBorders>
              <w:top w:val="single" w:sz="4" w:space="0" w:color="auto"/>
              <w:left w:val="nil"/>
              <w:bottom w:val="nil"/>
              <w:right w:val="nil"/>
            </w:tcBorders>
            <w:vAlign w:val="center"/>
          </w:tcPr>
          <w:p w14:paraId="0C069F3C" w14:textId="77777777" w:rsidR="00A12D40" w:rsidRPr="00EA4D89" w:rsidRDefault="00A12D40" w:rsidP="002F40DE">
            <w:pPr>
              <w:jc w:val="center"/>
              <w:rPr>
                <w:rFonts w:ascii="Arial" w:hAnsi="Arial"/>
                <w:sz w:val="20"/>
                <w:lang w:eastAsia="zh-CN"/>
              </w:rPr>
            </w:pPr>
            <w:r w:rsidRPr="00EA4D89">
              <w:rPr>
                <w:rFonts w:cs="Arial"/>
                <w:noProof/>
                <w:sz w:val="20"/>
                <w:lang w:eastAsia="ja-JP"/>
              </w:rPr>
              <w:drawing>
                <wp:inline distT="0" distB="0" distL="0" distR="0" wp14:anchorId="6E445772" wp14:editId="7FBF71FE">
                  <wp:extent cx="609600" cy="609600"/>
                  <wp:effectExtent l="0" t="0" r="0" b="0"/>
                  <wp:docPr id="232" name="Picture 232" descr="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2"/>
                          <pic:cNvPicPr>
                            <a:picLocks noChangeAspect="1" noChangeArrowheads="1"/>
                          </pic:cNvPicPr>
                        </pic:nvPicPr>
                        <pic:blipFill>
                          <a:blip r:embed="rId12" cstate="print">
                            <a:extLst>
                              <a:ext uri="{28A0092B-C50C-407E-A947-70E740481C1C}">
                                <a14:useLocalDpi xmlns:a14="http://schemas.microsoft.com/office/drawing/2010/main" val="0"/>
                              </a:ext>
                            </a:extLst>
                          </a:blip>
                          <a:srcRect/>
                          <a:stretch>
                            <a:fillRect/>
                          </a:stretch>
                        </pic:blipFill>
                        <pic:spPr bwMode="auto">
                          <a:xfrm>
                            <a:off x="0" y="0"/>
                            <a:ext cx="609600" cy="609600"/>
                          </a:xfrm>
                          <a:prstGeom prst="rect">
                            <a:avLst/>
                          </a:prstGeom>
                          <a:noFill/>
                          <a:ln>
                            <a:noFill/>
                          </a:ln>
                        </pic:spPr>
                      </pic:pic>
                    </a:graphicData>
                  </a:graphic>
                </wp:inline>
              </w:drawing>
            </w:r>
          </w:p>
        </w:tc>
        <w:tc>
          <w:tcPr>
            <w:tcW w:w="9013" w:type="dxa"/>
            <w:tcBorders>
              <w:top w:val="single" w:sz="4" w:space="0" w:color="auto"/>
              <w:left w:val="nil"/>
              <w:bottom w:val="single" w:sz="4" w:space="0" w:color="auto"/>
              <w:right w:val="nil"/>
            </w:tcBorders>
            <w:vAlign w:val="center"/>
          </w:tcPr>
          <w:p w14:paraId="75177565" w14:textId="76E395B7" w:rsidR="00A12D40" w:rsidRPr="00EA4D89" w:rsidRDefault="00AA1557" w:rsidP="002F40DE">
            <w:pPr>
              <w:rPr>
                <w:rFonts w:ascii="Arial" w:hAnsi="Arial" w:cs="Arial"/>
                <w:sz w:val="20"/>
                <w:lang w:val="en-AU"/>
              </w:rPr>
            </w:pPr>
            <w:r w:rsidRPr="00EA4D89">
              <w:rPr>
                <w:rFonts w:ascii="Arial" w:hAnsi="Arial" w:cs="Arial"/>
                <w:sz w:val="20"/>
              </w:rPr>
              <w:t xml:space="preserve">   </w:t>
            </w:r>
            <w:r w:rsidR="00A12D40" w:rsidRPr="00EA4D89">
              <w:rPr>
                <w:rFonts w:ascii="Arial" w:hAnsi="Arial" w:cs="Arial"/>
                <w:sz w:val="20"/>
              </w:rPr>
              <w:t>100</w:t>
            </w:r>
            <w:r w:rsidRPr="00EA4D89">
              <w:rPr>
                <w:rFonts w:ascii="Arial" w:hAnsi="Arial" w:cs="Arial"/>
                <w:sz w:val="20"/>
              </w:rPr>
              <w:t xml:space="preserve">    </w:t>
            </w:r>
            <w:r w:rsidR="00CF14F1">
              <w:rPr>
                <w:rFonts w:ascii="Arial" w:hAnsi="Arial" w:cs="Arial"/>
                <w:sz w:val="20"/>
              </w:rPr>
              <w:t xml:space="preserve"> </w:t>
            </w:r>
            <w:r w:rsidRPr="00EA4D89">
              <w:rPr>
                <w:rFonts w:ascii="Arial" w:hAnsi="Arial" w:cs="Arial"/>
                <w:sz w:val="20"/>
              </w:rPr>
              <w:t>Autoc</w:t>
            </w:r>
            <w:r w:rsidR="00A12D40" w:rsidRPr="00EA4D89">
              <w:rPr>
                <w:rFonts w:ascii="Arial" w:hAnsi="Arial" w:cs="Arial"/>
                <w:sz w:val="20"/>
              </w:rPr>
              <w:t>lear</w:t>
            </w:r>
            <w:r w:rsidRPr="00EA4D89">
              <w:rPr>
                <w:rFonts w:ascii="Arial" w:hAnsi="Arial" w:cs="Arial"/>
                <w:sz w:val="20"/>
              </w:rPr>
              <w:t xml:space="preserve"> Expert HS</w:t>
            </w:r>
          </w:p>
          <w:p w14:paraId="1FFF912A" w14:textId="3DB22934" w:rsidR="00A12D40" w:rsidRPr="00EA4D89" w:rsidRDefault="00A12D40" w:rsidP="002F40DE">
            <w:pPr>
              <w:rPr>
                <w:rFonts w:ascii="Arial" w:hAnsi="Arial" w:cs="Arial"/>
                <w:sz w:val="20"/>
              </w:rPr>
            </w:pPr>
            <w:r w:rsidRPr="00EA4D89">
              <w:rPr>
                <w:rFonts w:ascii="Arial" w:hAnsi="Arial" w:cs="Arial"/>
                <w:sz w:val="20"/>
              </w:rPr>
              <w:t xml:space="preserve">  </w:t>
            </w:r>
            <w:r w:rsidR="00AA1557" w:rsidRPr="00EA4D89">
              <w:rPr>
                <w:rFonts w:ascii="Arial" w:hAnsi="Arial" w:cs="Arial"/>
                <w:sz w:val="20"/>
              </w:rPr>
              <w:t xml:space="preserve">   </w:t>
            </w:r>
            <w:r w:rsidRPr="00EA4D89">
              <w:rPr>
                <w:rFonts w:ascii="Arial" w:hAnsi="Arial" w:cs="Arial"/>
                <w:sz w:val="20"/>
              </w:rPr>
              <w:t>50</w:t>
            </w:r>
            <w:r w:rsidRPr="00EA4D89">
              <w:rPr>
                <w:rFonts w:ascii="Arial" w:hAnsi="Arial" w:cs="Arial"/>
                <w:sz w:val="20"/>
              </w:rPr>
              <w:tab/>
            </w:r>
            <w:r w:rsidR="00AA1557" w:rsidRPr="00EA4D89">
              <w:rPr>
                <w:rFonts w:ascii="Arial" w:hAnsi="Arial" w:cs="Arial"/>
                <w:sz w:val="20"/>
              </w:rPr>
              <w:t xml:space="preserve">  </w:t>
            </w:r>
            <w:r w:rsidR="00CF14F1">
              <w:rPr>
                <w:rFonts w:ascii="Arial" w:hAnsi="Arial" w:cs="Arial"/>
                <w:sz w:val="20"/>
              </w:rPr>
              <w:t xml:space="preserve"> </w:t>
            </w:r>
            <w:r w:rsidR="00AA1557" w:rsidRPr="00EA4D89">
              <w:rPr>
                <w:rFonts w:ascii="Arial" w:hAnsi="Arial" w:cs="Arial"/>
                <w:sz w:val="20"/>
              </w:rPr>
              <w:t xml:space="preserve"> </w:t>
            </w:r>
            <w:r w:rsidR="00B00EB6" w:rsidRPr="00EA4D89">
              <w:rPr>
                <w:rFonts w:ascii="Arial" w:hAnsi="Arial" w:cs="Arial"/>
                <w:sz w:val="20"/>
              </w:rPr>
              <w:t>ECO</w:t>
            </w:r>
            <w:r w:rsidRPr="00EA4D89">
              <w:rPr>
                <w:rFonts w:ascii="Arial" w:hAnsi="Arial" w:cs="Arial"/>
                <w:sz w:val="20"/>
              </w:rPr>
              <w:t xml:space="preserve"> </w:t>
            </w:r>
            <w:r w:rsidR="001F7CA9" w:rsidRPr="00EA4D89">
              <w:rPr>
                <w:rFonts w:ascii="Arial" w:hAnsi="Arial" w:cs="Arial"/>
                <w:sz w:val="20"/>
              </w:rPr>
              <w:t>Hardeners - P25 / P35</w:t>
            </w:r>
          </w:p>
          <w:p w14:paraId="2A70BA45" w14:textId="0B4DF209" w:rsidR="00A12D40" w:rsidRPr="00EA4D89" w:rsidRDefault="0003737D" w:rsidP="002F40DE">
            <w:pPr>
              <w:rPr>
                <w:rFonts w:ascii="Arial" w:hAnsi="Arial" w:cs="Arial"/>
                <w:sz w:val="20"/>
              </w:rPr>
            </w:pPr>
            <w:r>
              <w:rPr>
                <w:rFonts w:ascii="Arial" w:hAnsi="Arial" w:cs="Arial"/>
                <w:sz w:val="20"/>
              </w:rPr>
              <w:t xml:space="preserve">  </w:t>
            </w:r>
            <w:r w:rsidR="007B3ED9">
              <w:rPr>
                <w:rFonts w:ascii="Arial" w:hAnsi="Arial" w:cs="Arial"/>
                <w:sz w:val="20"/>
              </w:rPr>
              <w:t>10</w:t>
            </w:r>
            <w:r w:rsidR="00CF14F1">
              <w:rPr>
                <w:rFonts w:ascii="Arial" w:hAnsi="Arial" w:cs="Arial"/>
                <w:sz w:val="20"/>
              </w:rPr>
              <w:t>-15</w:t>
            </w:r>
            <w:r w:rsidR="00A12D40" w:rsidRPr="00EA4D89">
              <w:rPr>
                <w:rFonts w:ascii="Arial" w:hAnsi="Arial" w:cs="Arial"/>
                <w:sz w:val="20"/>
              </w:rPr>
              <w:t xml:space="preserve">  </w:t>
            </w:r>
            <w:r w:rsidR="00725FE2">
              <w:rPr>
                <w:rFonts w:ascii="Arial" w:hAnsi="Arial" w:cs="Arial"/>
                <w:sz w:val="20"/>
              </w:rPr>
              <w:t xml:space="preserve"> </w:t>
            </w:r>
            <w:r w:rsidR="00B00EB6" w:rsidRPr="00EA4D89">
              <w:rPr>
                <w:rFonts w:ascii="Arial" w:hAnsi="Arial" w:cs="Arial"/>
                <w:sz w:val="20"/>
              </w:rPr>
              <w:t>ECO</w:t>
            </w:r>
            <w:r w:rsidR="00A12D40" w:rsidRPr="00EA4D89">
              <w:rPr>
                <w:rFonts w:ascii="Arial" w:hAnsi="Arial" w:cs="Arial"/>
                <w:sz w:val="20"/>
              </w:rPr>
              <w:t xml:space="preserve"> Reducer</w:t>
            </w:r>
            <w:r w:rsidR="00200DEF" w:rsidRPr="00EA4D89">
              <w:rPr>
                <w:rFonts w:ascii="Arial" w:hAnsi="Arial" w:cs="Arial"/>
                <w:sz w:val="20"/>
              </w:rPr>
              <w:t>s</w:t>
            </w:r>
            <w:r w:rsidR="00930803" w:rsidRPr="00EA4D89">
              <w:rPr>
                <w:rFonts w:ascii="Arial" w:hAnsi="Arial" w:cs="Arial"/>
                <w:sz w:val="20"/>
              </w:rPr>
              <w:t xml:space="preserve"> – Fast / </w:t>
            </w:r>
            <w:r w:rsidR="00A12D40" w:rsidRPr="00EA4D89">
              <w:rPr>
                <w:rFonts w:ascii="Arial" w:hAnsi="Arial" w:cs="Arial"/>
                <w:sz w:val="20"/>
              </w:rPr>
              <w:t xml:space="preserve">Medium / </w:t>
            </w:r>
            <w:r w:rsidR="00930803" w:rsidRPr="00EA4D89">
              <w:rPr>
                <w:rFonts w:ascii="Arial" w:hAnsi="Arial" w:cs="Arial"/>
                <w:sz w:val="20"/>
              </w:rPr>
              <w:t xml:space="preserve">Slow OR </w:t>
            </w:r>
            <w:r w:rsidR="00A12D40" w:rsidRPr="00EA4D89">
              <w:rPr>
                <w:rFonts w:ascii="Arial" w:hAnsi="Arial" w:cs="Arial"/>
                <w:sz w:val="20"/>
              </w:rPr>
              <w:t xml:space="preserve">Xpress Dry </w:t>
            </w:r>
            <w:r w:rsidR="003B5CB7" w:rsidRPr="00EA4D89">
              <w:rPr>
                <w:rFonts w:ascii="Arial" w:hAnsi="Arial" w:cs="Arial"/>
                <w:sz w:val="20"/>
              </w:rPr>
              <w:t>Reducer</w:t>
            </w:r>
          </w:p>
        </w:tc>
      </w:tr>
      <w:tr w:rsidR="00A12D40" w:rsidRPr="00CA2E66" w14:paraId="390FB5E7" w14:textId="77777777" w:rsidTr="0012613A">
        <w:trPr>
          <w:trHeight w:val="1210"/>
          <w:jc w:val="center"/>
        </w:trPr>
        <w:tc>
          <w:tcPr>
            <w:tcW w:w="1210" w:type="dxa"/>
            <w:tcBorders>
              <w:top w:val="nil"/>
              <w:left w:val="nil"/>
              <w:bottom w:val="nil"/>
              <w:right w:val="nil"/>
            </w:tcBorders>
            <w:vAlign w:val="center"/>
          </w:tcPr>
          <w:p w14:paraId="35B56E46" w14:textId="77777777" w:rsidR="00A12D40" w:rsidRPr="00CA2E66" w:rsidRDefault="00A12D40" w:rsidP="002F40DE">
            <w:pPr>
              <w:jc w:val="center"/>
              <w:rPr>
                <w:rFonts w:ascii="Arial" w:hAnsi="Arial"/>
                <w:sz w:val="2"/>
                <w:lang w:eastAsia="zh-CN"/>
              </w:rPr>
            </w:pPr>
            <w:r w:rsidRPr="00CA2E66">
              <w:rPr>
                <w:rFonts w:ascii="Arial" w:hAnsi="Arial" w:cs="Arial"/>
                <w:noProof/>
                <w:sz w:val="20"/>
                <w:lang w:eastAsia="ja-JP"/>
              </w:rPr>
              <w:drawing>
                <wp:inline distT="0" distB="0" distL="0" distR="0" wp14:anchorId="5975D8C9" wp14:editId="190A8E02">
                  <wp:extent cx="609600" cy="609600"/>
                  <wp:effectExtent l="0" t="0" r="0" b="0"/>
                  <wp:docPr id="233" name="Picture 233" descr="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28" descr="2"/>
                          <pic:cNvPicPr>
                            <a:picLocks noChangeAspect="1" noChangeArrowheads="1"/>
                          </pic:cNvPicPr>
                        </pic:nvPicPr>
                        <pic:blipFill>
                          <a:blip r:embed="rId13" cstate="print">
                            <a:extLst>
                              <a:ext uri="{28A0092B-C50C-407E-A947-70E740481C1C}">
                                <a14:useLocalDpi xmlns:a14="http://schemas.microsoft.com/office/drawing/2010/main" val="0"/>
                              </a:ext>
                            </a:extLst>
                          </a:blip>
                          <a:srcRect/>
                          <a:stretch>
                            <a:fillRect/>
                          </a:stretch>
                        </pic:blipFill>
                        <pic:spPr bwMode="auto">
                          <a:xfrm>
                            <a:off x="0" y="0"/>
                            <a:ext cx="609600" cy="609600"/>
                          </a:xfrm>
                          <a:prstGeom prst="rect">
                            <a:avLst/>
                          </a:prstGeom>
                          <a:noFill/>
                          <a:ln w="9525">
                            <a:noFill/>
                            <a:miter lim="800000"/>
                            <a:headEnd/>
                            <a:tailEnd/>
                          </a:ln>
                        </pic:spPr>
                      </pic:pic>
                    </a:graphicData>
                  </a:graphic>
                </wp:inline>
              </w:drawing>
            </w:r>
          </w:p>
        </w:tc>
        <w:tc>
          <w:tcPr>
            <w:tcW w:w="9013" w:type="dxa"/>
            <w:tcBorders>
              <w:top w:val="single" w:sz="4" w:space="0" w:color="auto"/>
              <w:left w:val="nil"/>
              <w:bottom w:val="single" w:sz="4" w:space="0" w:color="auto"/>
              <w:right w:val="nil"/>
            </w:tcBorders>
            <w:vAlign w:val="center"/>
          </w:tcPr>
          <w:p w14:paraId="0C543D9D" w14:textId="77777777" w:rsidR="00A12D40" w:rsidRPr="00CA2E66" w:rsidRDefault="00A12D40" w:rsidP="002F40DE">
            <w:pPr>
              <w:rPr>
                <w:rFonts w:ascii="Arial" w:hAnsi="Arial" w:cs="Arial"/>
                <w:sz w:val="20"/>
              </w:rPr>
            </w:pPr>
            <w:r w:rsidRPr="00CA2E66">
              <w:rPr>
                <w:rFonts w:ascii="Arial" w:hAnsi="Arial" w:cs="Arial"/>
                <w:sz w:val="20"/>
              </w:rPr>
              <w:t>Use Sikkens measuring stick</w:t>
            </w:r>
          </w:p>
          <w:p w14:paraId="16CC5CC5" w14:textId="77777777" w:rsidR="00A12D40" w:rsidRPr="00CA2E66" w:rsidRDefault="00A12D40" w:rsidP="002F40DE">
            <w:pPr>
              <w:rPr>
                <w:rFonts w:ascii="Arial" w:hAnsi="Arial" w:cs="Arial"/>
                <w:sz w:val="20"/>
              </w:rPr>
            </w:pPr>
            <w:r w:rsidRPr="00CA2E66">
              <w:rPr>
                <w:rFonts w:ascii="Arial" w:hAnsi="Arial" w:cs="Arial"/>
                <w:b/>
                <w:sz w:val="56"/>
                <w:szCs w:val="56"/>
              </w:rPr>
              <w:t>3</w:t>
            </w:r>
            <w:r w:rsidRPr="00CA2E66">
              <w:rPr>
                <w:rFonts w:ascii="Arial" w:hAnsi="Arial" w:cs="Arial"/>
                <w:sz w:val="20"/>
              </w:rPr>
              <w:t xml:space="preserve"> Purple</w:t>
            </w:r>
          </w:p>
        </w:tc>
      </w:tr>
      <w:tr w:rsidR="00A12D40" w:rsidRPr="00CA2E66" w14:paraId="687567E2" w14:textId="77777777" w:rsidTr="0012613A">
        <w:trPr>
          <w:trHeight w:val="1210"/>
          <w:jc w:val="center"/>
        </w:trPr>
        <w:tc>
          <w:tcPr>
            <w:tcW w:w="1210" w:type="dxa"/>
            <w:tcBorders>
              <w:top w:val="nil"/>
              <w:left w:val="nil"/>
              <w:bottom w:val="nil"/>
              <w:right w:val="nil"/>
            </w:tcBorders>
            <w:vAlign w:val="center"/>
          </w:tcPr>
          <w:p w14:paraId="12AD62F7" w14:textId="77777777" w:rsidR="00A12D40" w:rsidRPr="00CA2E66" w:rsidRDefault="00A12D40" w:rsidP="002F40DE">
            <w:pPr>
              <w:jc w:val="center"/>
              <w:rPr>
                <w:rFonts w:ascii="Arial" w:hAnsi="Arial"/>
                <w:sz w:val="20"/>
                <w:lang w:eastAsia="zh-CN"/>
              </w:rPr>
            </w:pPr>
            <w:r w:rsidRPr="00CA2E66">
              <w:rPr>
                <w:rFonts w:ascii="Arial" w:hAnsi="Arial" w:cs="Arial"/>
                <w:b/>
                <w:noProof/>
                <w:sz w:val="20"/>
                <w:lang w:eastAsia="ja-JP"/>
              </w:rPr>
              <w:drawing>
                <wp:inline distT="0" distB="0" distL="0" distR="0" wp14:anchorId="53D72EC6" wp14:editId="012A38DA">
                  <wp:extent cx="609600" cy="609600"/>
                  <wp:effectExtent l="19050" t="0" r="0" b="0"/>
                  <wp:docPr id="235" name="Picture 235" descr="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29" descr="4"/>
                          <pic:cNvPicPr>
                            <a:picLocks noChangeAspect="1" noChangeArrowheads="1"/>
                          </pic:cNvPicPr>
                        </pic:nvPicPr>
                        <pic:blipFill>
                          <a:blip r:embed="rId14" cstate="print"/>
                          <a:srcRect/>
                          <a:stretch>
                            <a:fillRect/>
                          </a:stretch>
                        </pic:blipFill>
                        <pic:spPr bwMode="auto">
                          <a:xfrm>
                            <a:off x="0" y="0"/>
                            <a:ext cx="609600" cy="609600"/>
                          </a:xfrm>
                          <a:prstGeom prst="rect">
                            <a:avLst/>
                          </a:prstGeom>
                          <a:noFill/>
                          <a:ln w="9525">
                            <a:noFill/>
                            <a:miter lim="800000"/>
                            <a:headEnd/>
                            <a:tailEnd/>
                          </a:ln>
                        </pic:spPr>
                      </pic:pic>
                    </a:graphicData>
                  </a:graphic>
                </wp:inline>
              </w:drawing>
            </w:r>
          </w:p>
        </w:tc>
        <w:tc>
          <w:tcPr>
            <w:tcW w:w="9013" w:type="dxa"/>
            <w:tcBorders>
              <w:top w:val="single" w:sz="4" w:space="0" w:color="auto"/>
              <w:left w:val="nil"/>
              <w:bottom w:val="single" w:sz="4" w:space="0" w:color="auto"/>
              <w:right w:val="nil"/>
            </w:tcBorders>
            <w:vAlign w:val="center"/>
          </w:tcPr>
          <w:p w14:paraId="20BA6836" w14:textId="77777777" w:rsidR="00A12D40" w:rsidRPr="00CA2E66" w:rsidRDefault="00A12D40" w:rsidP="002F40DE">
            <w:pPr>
              <w:rPr>
                <w:rFonts w:ascii="Arial" w:hAnsi="Arial" w:cs="Arial"/>
                <w:sz w:val="20"/>
              </w:rPr>
            </w:pPr>
            <w:r w:rsidRPr="00CA2E66">
              <w:rPr>
                <w:rFonts w:ascii="Arial" w:hAnsi="Arial" w:cs="Arial"/>
                <w:sz w:val="20"/>
              </w:rPr>
              <w:t>Spray gun set-up:</w:t>
            </w:r>
            <w:r w:rsidRPr="00CA2E66">
              <w:rPr>
                <w:rFonts w:ascii="Arial" w:hAnsi="Arial" w:cs="Arial"/>
                <w:sz w:val="20"/>
              </w:rPr>
              <w:tab/>
            </w:r>
            <w:r w:rsidRPr="00CA2E66">
              <w:rPr>
                <w:rFonts w:ascii="Arial" w:hAnsi="Arial" w:cs="Arial"/>
                <w:sz w:val="20"/>
              </w:rPr>
              <w:tab/>
            </w:r>
            <w:r w:rsidRPr="00CA2E66">
              <w:rPr>
                <w:rFonts w:ascii="Arial" w:hAnsi="Arial" w:cs="Arial"/>
                <w:sz w:val="20"/>
              </w:rPr>
              <w:tab/>
            </w:r>
            <w:r w:rsidRPr="00CA2E66">
              <w:rPr>
                <w:rFonts w:ascii="Arial" w:hAnsi="Arial" w:cs="Arial"/>
                <w:sz w:val="20"/>
              </w:rPr>
              <w:tab/>
            </w:r>
            <w:r w:rsidRPr="00CA2E66">
              <w:rPr>
                <w:rFonts w:ascii="Arial" w:hAnsi="Arial" w:cs="Arial"/>
                <w:sz w:val="20"/>
              </w:rPr>
              <w:tab/>
              <w:t>Application pressure:</w:t>
            </w:r>
          </w:p>
          <w:p w14:paraId="2A3CA839" w14:textId="668822B3" w:rsidR="00A12D40" w:rsidRPr="00CA2E66" w:rsidRDefault="00A12D40" w:rsidP="002F40DE">
            <w:pPr>
              <w:rPr>
                <w:rFonts w:ascii="Arial" w:hAnsi="Arial" w:cs="Arial"/>
                <w:sz w:val="20"/>
              </w:rPr>
            </w:pPr>
            <w:r w:rsidRPr="00CA2E66">
              <w:rPr>
                <w:rFonts w:ascii="Arial" w:hAnsi="Arial" w:cs="Arial"/>
                <w:sz w:val="20"/>
              </w:rPr>
              <w:t>1.</w:t>
            </w:r>
            <w:r w:rsidR="008826C2">
              <w:rPr>
                <w:rFonts w:ascii="Arial" w:hAnsi="Arial" w:cs="Arial"/>
                <w:sz w:val="20"/>
              </w:rPr>
              <w:t>3</w:t>
            </w:r>
            <w:r w:rsidRPr="00CA2E66">
              <w:rPr>
                <w:rFonts w:ascii="Arial" w:hAnsi="Arial" w:cs="Arial"/>
                <w:sz w:val="20"/>
              </w:rPr>
              <w:t>-1.</w:t>
            </w:r>
            <w:r w:rsidR="008826C2">
              <w:rPr>
                <w:rFonts w:ascii="Arial" w:hAnsi="Arial" w:cs="Arial"/>
                <w:sz w:val="20"/>
              </w:rPr>
              <w:t>4</w:t>
            </w:r>
            <w:r w:rsidRPr="00CA2E66">
              <w:rPr>
                <w:rFonts w:ascii="Arial" w:hAnsi="Arial" w:cs="Arial"/>
                <w:sz w:val="20"/>
              </w:rPr>
              <w:t>mm</w:t>
            </w:r>
            <w:r w:rsidRPr="00CA2E66">
              <w:rPr>
                <w:rFonts w:ascii="Arial" w:hAnsi="Arial" w:cs="Arial"/>
                <w:sz w:val="20"/>
              </w:rPr>
              <w:tab/>
            </w:r>
            <w:r w:rsidRPr="00CA2E66">
              <w:rPr>
                <w:rFonts w:ascii="Arial" w:hAnsi="Arial" w:cs="Arial"/>
                <w:sz w:val="20"/>
              </w:rPr>
              <w:tab/>
            </w:r>
            <w:r w:rsidRPr="00CA2E66">
              <w:rPr>
                <w:rFonts w:ascii="Arial" w:hAnsi="Arial" w:cs="Arial"/>
                <w:sz w:val="20"/>
              </w:rPr>
              <w:tab/>
            </w:r>
            <w:r w:rsidRPr="00CA2E66">
              <w:rPr>
                <w:rFonts w:ascii="Arial" w:hAnsi="Arial" w:cs="Arial"/>
                <w:sz w:val="20"/>
              </w:rPr>
              <w:tab/>
            </w:r>
            <w:r w:rsidRPr="00CA2E66">
              <w:rPr>
                <w:rFonts w:ascii="Arial" w:hAnsi="Arial" w:cs="Arial"/>
                <w:sz w:val="20"/>
              </w:rPr>
              <w:tab/>
            </w:r>
            <w:r w:rsidRPr="00CA2E66">
              <w:rPr>
                <w:rFonts w:ascii="Arial" w:hAnsi="Arial" w:cs="Arial"/>
                <w:sz w:val="20"/>
              </w:rPr>
              <w:tab/>
            </w:r>
            <w:r w:rsidRPr="00CA2E66">
              <w:rPr>
                <w:rFonts w:ascii="Arial" w:eastAsia="MS Mincho" w:hAnsi="Arial" w:cs="Arial" w:hint="eastAsia"/>
                <w:sz w:val="20"/>
                <w:lang w:eastAsia="ja-JP"/>
              </w:rPr>
              <w:t>1.7</w:t>
            </w:r>
            <w:r w:rsidRPr="00CA2E66">
              <w:rPr>
                <w:rFonts w:ascii="Arial" w:hAnsi="Arial" w:cs="Arial"/>
                <w:sz w:val="20"/>
              </w:rPr>
              <w:t>-2.</w:t>
            </w:r>
            <w:r w:rsidR="008826C2">
              <w:rPr>
                <w:rFonts w:ascii="Arial" w:hAnsi="Arial" w:cs="Arial"/>
                <w:sz w:val="20"/>
              </w:rPr>
              <w:t>0</w:t>
            </w:r>
            <w:r w:rsidRPr="00CA2E66">
              <w:rPr>
                <w:rFonts w:ascii="Arial" w:hAnsi="Arial" w:cs="Arial"/>
                <w:sz w:val="20"/>
              </w:rPr>
              <w:t xml:space="preserve"> bar at the air inlet</w:t>
            </w:r>
          </w:p>
          <w:p w14:paraId="740E6CEB" w14:textId="77777777" w:rsidR="00A12D40" w:rsidRPr="00CA2E66" w:rsidRDefault="00A12D40" w:rsidP="002F40DE">
            <w:pPr>
              <w:rPr>
                <w:sz w:val="20"/>
              </w:rPr>
            </w:pPr>
            <w:r w:rsidRPr="00CA2E66">
              <w:rPr>
                <w:rFonts w:ascii="Arial" w:hAnsi="Arial" w:cs="Arial"/>
                <w:sz w:val="20"/>
              </w:rPr>
              <w:tab/>
            </w:r>
            <w:r w:rsidRPr="00CA2E66">
              <w:rPr>
                <w:rFonts w:ascii="Arial" w:hAnsi="Arial" w:cs="Arial"/>
                <w:sz w:val="20"/>
              </w:rPr>
              <w:tab/>
            </w:r>
            <w:r w:rsidRPr="00CA2E66">
              <w:rPr>
                <w:rFonts w:ascii="Arial" w:hAnsi="Arial" w:cs="Arial"/>
                <w:sz w:val="20"/>
              </w:rPr>
              <w:tab/>
            </w:r>
            <w:r w:rsidRPr="00CA2E66">
              <w:rPr>
                <w:rFonts w:ascii="Arial" w:hAnsi="Arial" w:cs="Arial"/>
                <w:sz w:val="20"/>
              </w:rPr>
              <w:tab/>
            </w:r>
            <w:r w:rsidRPr="00CA2E66">
              <w:rPr>
                <w:rFonts w:ascii="Arial" w:hAnsi="Arial" w:cs="Arial"/>
                <w:sz w:val="20"/>
              </w:rPr>
              <w:tab/>
            </w:r>
            <w:r w:rsidRPr="00CA2E66">
              <w:rPr>
                <w:rFonts w:ascii="Arial" w:hAnsi="Arial" w:cs="Arial"/>
                <w:sz w:val="20"/>
              </w:rPr>
              <w:tab/>
            </w:r>
            <w:r w:rsidRPr="00CA2E66">
              <w:rPr>
                <w:rFonts w:ascii="Arial" w:hAnsi="Arial" w:cs="Arial"/>
                <w:sz w:val="20"/>
              </w:rPr>
              <w:tab/>
              <w:t>HVLP max 0.6-0.7 bar at the air cap</w:t>
            </w:r>
          </w:p>
        </w:tc>
      </w:tr>
      <w:tr w:rsidR="00A12D40" w:rsidRPr="00CA2E66" w14:paraId="26E6A12B" w14:textId="77777777" w:rsidTr="0012613A">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rPr>
          <w:trHeight w:val="1210"/>
          <w:jc w:val="center"/>
        </w:trPr>
        <w:tc>
          <w:tcPr>
            <w:tcW w:w="1210" w:type="dxa"/>
            <w:vAlign w:val="center"/>
          </w:tcPr>
          <w:p w14:paraId="7B1F3452" w14:textId="77777777" w:rsidR="00A12D40" w:rsidRPr="00CA2E66" w:rsidRDefault="00A12D40" w:rsidP="002F40DE">
            <w:pPr>
              <w:jc w:val="center"/>
              <w:rPr>
                <w:rFonts w:ascii="Arial" w:hAnsi="Arial"/>
                <w:sz w:val="20"/>
                <w:lang w:eastAsia="zh-CN"/>
              </w:rPr>
            </w:pPr>
            <w:r w:rsidRPr="00CA2E66">
              <w:rPr>
                <w:rFonts w:ascii="Arial" w:hAnsi="Arial" w:cs="Arial"/>
                <w:b/>
                <w:noProof/>
                <w:sz w:val="20"/>
                <w:lang w:eastAsia="ja-JP"/>
              </w:rPr>
              <w:drawing>
                <wp:inline distT="0" distB="0" distL="0" distR="0" wp14:anchorId="4BD3AB48" wp14:editId="125EC9D1">
                  <wp:extent cx="609600" cy="609600"/>
                  <wp:effectExtent l="19050" t="0" r="0" b="0"/>
                  <wp:docPr id="236" name="Picture 236" descr="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30" descr="4"/>
                          <pic:cNvPicPr>
                            <a:picLocks noChangeAspect="1" noChangeArrowheads="1"/>
                          </pic:cNvPicPr>
                        </pic:nvPicPr>
                        <pic:blipFill>
                          <a:blip r:embed="rId15" cstate="print"/>
                          <a:srcRect/>
                          <a:stretch>
                            <a:fillRect/>
                          </a:stretch>
                        </pic:blipFill>
                        <pic:spPr bwMode="auto">
                          <a:xfrm>
                            <a:off x="0" y="0"/>
                            <a:ext cx="609600" cy="609600"/>
                          </a:xfrm>
                          <a:prstGeom prst="rect">
                            <a:avLst/>
                          </a:prstGeom>
                          <a:noFill/>
                          <a:ln w="9525">
                            <a:noFill/>
                            <a:miter lim="800000"/>
                            <a:headEnd/>
                            <a:tailEnd/>
                          </a:ln>
                        </pic:spPr>
                      </pic:pic>
                    </a:graphicData>
                  </a:graphic>
                </wp:inline>
              </w:drawing>
            </w:r>
          </w:p>
        </w:tc>
        <w:tc>
          <w:tcPr>
            <w:tcW w:w="9013" w:type="dxa"/>
            <w:tcBorders>
              <w:top w:val="single" w:sz="4" w:space="0" w:color="auto"/>
              <w:bottom w:val="single" w:sz="4" w:space="0" w:color="auto"/>
            </w:tcBorders>
            <w:vAlign w:val="center"/>
          </w:tcPr>
          <w:p w14:paraId="77272B37" w14:textId="77777777" w:rsidR="00A12D40" w:rsidRPr="00CA2E66" w:rsidRDefault="00A12D40" w:rsidP="002F40DE">
            <w:pPr>
              <w:rPr>
                <w:rFonts w:ascii="Arial" w:hAnsi="Arial" w:cs="Arial"/>
                <w:sz w:val="20"/>
              </w:rPr>
            </w:pPr>
            <w:r w:rsidRPr="00CA2E66">
              <w:rPr>
                <w:rFonts w:ascii="Arial" w:hAnsi="Arial" w:cs="Arial"/>
                <w:sz w:val="20"/>
              </w:rPr>
              <w:t>2 x 1 coat</w:t>
            </w:r>
          </w:p>
          <w:p w14:paraId="34B1DFE2" w14:textId="77777777" w:rsidR="00A12D40" w:rsidRPr="00CA2E66" w:rsidRDefault="00A12D40" w:rsidP="002F40DE">
            <w:pPr>
              <w:rPr>
                <w:rFonts w:ascii="Arial" w:hAnsi="Arial" w:cs="Arial"/>
                <w:sz w:val="20"/>
              </w:rPr>
            </w:pPr>
            <w:r w:rsidRPr="00CA2E66">
              <w:rPr>
                <w:rFonts w:ascii="Arial" w:hAnsi="Arial" w:cs="Arial"/>
                <w:sz w:val="20"/>
              </w:rPr>
              <w:t>First apply a medium closed coat, next apply a full coat after indicated flash off time</w:t>
            </w:r>
          </w:p>
        </w:tc>
      </w:tr>
      <w:tr w:rsidR="00A12D40" w:rsidRPr="00CA2E66" w14:paraId="37EA8432" w14:textId="77777777" w:rsidTr="0012613A">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rPr>
          <w:trHeight w:val="1210"/>
          <w:jc w:val="center"/>
        </w:trPr>
        <w:tc>
          <w:tcPr>
            <w:tcW w:w="1210" w:type="dxa"/>
            <w:vAlign w:val="center"/>
          </w:tcPr>
          <w:p w14:paraId="78C1ADB5" w14:textId="77777777" w:rsidR="00A12D40" w:rsidRPr="00043739" w:rsidRDefault="00A12D40" w:rsidP="002F40DE">
            <w:pPr>
              <w:jc w:val="center"/>
              <w:rPr>
                <w:rFonts w:ascii="Arial" w:hAnsi="Arial"/>
                <w:sz w:val="20"/>
                <w:lang w:eastAsia="zh-CN"/>
              </w:rPr>
            </w:pPr>
            <w:r w:rsidRPr="00043739">
              <w:rPr>
                <w:rFonts w:ascii="Arial" w:hAnsi="Arial" w:cs="Arial"/>
                <w:noProof/>
                <w:sz w:val="20"/>
                <w:lang w:eastAsia="ja-JP"/>
              </w:rPr>
              <w:drawing>
                <wp:inline distT="0" distB="0" distL="0" distR="0" wp14:anchorId="59712201" wp14:editId="64325A5A">
                  <wp:extent cx="609600" cy="609600"/>
                  <wp:effectExtent l="19050" t="0" r="0" b="0"/>
                  <wp:docPr id="237" name="Picture 237" descr="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descr="5"/>
                          <pic:cNvPicPr>
                            <a:picLocks noChangeAspect="1" noChangeArrowheads="1"/>
                          </pic:cNvPicPr>
                        </pic:nvPicPr>
                        <pic:blipFill>
                          <a:blip r:embed="rId16" cstate="print"/>
                          <a:srcRect/>
                          <a:stretch>
                            <a:fillRect/>
                          </a:stretch>
                        </pic:blipFill>
                        <pic:spPr bwMode="auto">
                          <a:xfrm>
                            <a:off x="0" y="0"/>
                            <a:ext cx="609600" cy="609600"/>
                          </a:xfrm>
                          <a:prstGeom prst="rect">
                            <a:avLst/>
                          </a:prstGeom>
                          <a:noFill/>
                          <a:ln w="9525">
                            <a:noFill/>
                            <a:miter lim="800000"/>
                            <a:headEnd/>
                            <a:tailEnd/>
                          </a:ln>
                        </pic:spPr>
                      </pic:pic>
                    </a:graphicData>
                  </a:graphic>
                </wp:inline>
              </w:drawing>
            </w:r>
          </w:p>
        </w:tc>
        <w:tc>
          <w:tcPr>
            <w:tcW w:w="9013" w:type="dxa"/>
            <w:tcBorders>
              <w:top w:val="single" w:sz="4" w:space="0" w:color="auto"/>
              <w:bottom w:val="single" w:sz="4" w:space="0" w:color="auto"/>
            </w:tcBorders>
            <w:vAlign w:val="center"/>
          </w:tcPr>
          <w:p w14:paraId="3931F6B6" w14:textId="77777777" w:rsidR="00A12D40" w:rsidRPr="00043739" w:rsidRDefault="00A12D40" w:rsidP="002F40DE">
            <w:pPr>
              <w:rPr>
                <w:rFonts w:ascii="Arial" w:hAnsi="Arial" w:cs="Arial"/>
                <w:sz w:val="20"/>
              </w:rPr>
            </w:pPr>
            <w:r w:rsidRPr="00043739">
              <w:rPr>
                <w:rFonts w:ascii="Arial" w:hAnsi="Arial" w:cs="Arial"/>
                <w:sz w:val="20"/>
              </w:rPr>
              <w:t>Between coats</w:t>
            </w:r>
            <w:r w:rsidRPr="00043739">
              <w:rPr>
                <w:rFonts w:ascii="Arial" w:hAnsi="Arial" w:cs="Arial"/>
                <w:sz w:val="20"/>
              </w:rPr>
              <w:tab/>
            </w:r>
            <w:r w:rsidRPr="00043739">
              <w:rPr>
                <w:rFonts w:ascii="Arial" w:hAnsi="Arial" w:cs="Arial"/>
                <w:sz w:val="20"/>
              </w:rPr>
              <w:tab/>
            </w:r>
            <w:r w:rsidRPr="00043739">
              <w:rPr>
                <w:rFonts w:ascii="Arial" w:hAnsi="Arial" w:cs="Arial"/>
                <w:sz w:val="20"/>
              </w:rPr>
              <w:tab/>
            </w:r>
            <w:r w:rsidRPr="00043739">
              <w:rPr>
                <w:rFonts w:ascii="Arial" w:hAnsi="Arial" w:cs="Arial"/>
                <w:sz w:val="20"/>
              </w:rPr>
              <w:tab/>
            </w:r>
            <w:r w:rsidRPr="00043739">
              <w:rPr>
                <w:rFonts w:ascii="Arial" w:hAnsi="Arial" w:cs="Arial"/>
                <w:sz w:val="20"/>
              </w:rPr>
              <w:tab/>
              <w:t>Before curing</w:t>
            </w:r>
          </w:p>
          <w:p w14:paraId="4CD264A1" w14:textId="3483BC11" w:rsidR="00A12D40" w:rsidRPr="00043739" w:rsidRDefault="00314040" w:rsidP="002F40DE">
            <w:pPr>
              <w:rPr>
                <w:rFonts w:ascii="Arial" w:hAnsi="Arial" w:cs="Arial"/>
                <w:sz w:val="20"/>
              </w:rPr>
            </w:pPr>
            <w:r w:rsidRPr="005B7CAA">
              <w:rPr>
                <w:rFonts w:ascii="Arial" w:hAnsi="Arial" w:cs="Arial"/>
                <w:sz w:val="20"/>
              </w:rPr>
              <w:t>3</w:t>
            </w:r>
            <w:r w:rsidR="00A12D40" w:rsidRPr="005B7CAA">
              <w:rPr>
                <w:rFonts w:ascii="Arial" w:hAnsi="Arial" w:cs="Arial"/>
                <w:sz w:val="20"/>
              </w:rPr>
              <w:t>-</w:t>
            </w:r>
            <w:r w:rsidRPr="005B7CAA">
              <w:rPr>
                <w:rFonts w:ascii="Arial" w:hAnsi="Arial" w:cs="Arial"/>
                <w:sz w:val="20"/>
              </w:rPr>
              <w:t>5</w:t>
            </w:r>
            <w:r w:rsidR="00A12D40" w:rsidRPr="00043739">
              <w:rPr>
                <w:rFonts w:ascii="Arial" w:hAnsi="Arial" w:cs="Arial"/>
                <w:sz w:val="20"/>
              </w:rPr>
              <w:t xml:space="preserve"> minutes at 25°C</w:t>
            </w:r>
            <w:r w:rsidR="00A12D40" w:rsidRPr="00043739">
              <w:rPr>
                <w:rFonts w:ascii="Arial" w:hAnsi="Arial" w:cs="Arial"/>
                <w:sz w:val="20"/>
              </w:rPr>
              <w:tab/>
            </w:r>
            <w:r w:rsidR="00A12D40" w:rsidRPr="00043739">
              <w:rPr>
                <w:rFonts w:ascii="Arial" w:hAnsi="Arial" w:cs="Arial"/>
                <w:sz w:val="20"/>
              </w:rPr>
              <w:tab/>
            </w:r>
            <w:r w:rsidR="00A12D40" w:rsidRPr="00043739">
              <w:rPr>
                <w:rFonts w:ascii="Arial" w:hAnsi="Arial" w:cs="Arial"/>
                <w:sz w:val="20"/>
              </w:rPr>
              <w:tab/>
            </w:r>
            <w:r w:rsidR="00A12D40" w:rsidRPr="00043739">
              <w:rPr>
                <w:rFonts w:ascii="Arial" w:hAnsi="Arial" w:cs="Arial"/>
                <w:sz w:val="20"/>
              </w:rPr>
              <w:tab/>
              <w:t>10-15 minutes at 25°C</w:t>
            </w:r>
          </w:p>
          <w:p w14:paraId="3E6B5D63" w14:textId="77777777" w:rsidR="00A12D40" w:rsidRPr="00043739" w:rsidRDefault="00A12D40" w:rsidP="002F40DE">
            <w:pPr>
              <w:rPr>
                <w:rFonts w:ascii="Arial" w:hAnsi="Arial" w:cs="Arial"/>
                <w:sz w:val="20"/>
              </w:rPr>
            </w:pPr>
            <w:r w:rsidRPr="00043739">
              <w:rPr>
                <w:rFonts w:ascii="Arial" w:hAnsi="Arial" w:cs="Arial"/>
                <w:sz w:val="20"/>
              </w:rPr>
              <w:t>Reducer selection according temperature</w:t>
            </w:r>
            <w:r w:rsidRPr="00043739">
              <w:rPr>
                <w:rFonts w:ascii="Arial" w:hAnsi="Arial" w:cs="Arial"/>
                <w:sz w:val="20"/>
              </w:rPr>
              <w:tab/>
              <w:t>Flash-off time depending on oven type</w:t>
            </w:r>
          </w:p>
        </w:tc>
      </w:tr>
      <w:tr w:rsidR="00A12D40" w:rsidRPr="00CA2E66" w14:paraId="23384BD8" w14:textId="77777777" w:rsidTr="0012613A">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rPr>
          <w:trHeight w:val="1512"/>
          <w:jc w:val="center"/>
        </w:trPr>
        <w:tc>
          <w:tcPr>
            <w:tcW w:w="1210" w:type="dxa"/>
            <w:vAlign w:val="center"/>
          </w:tcPr>
          <w:p w14:paraId="3ADE34DA" w14:textId="77777777" w:rsidR="00A12D40" w:rsidRPr="00CA2E66" w:rsidRDefault="00A12D40" w:rsidP="002F40DE">
            <w:pPr>
              <w:jc w:val="center"/>
              <w:rPr>
                <w:rFonts w:ascii="Arial" w:hAnsi="Arial" w:cs="Arial"/>
                <w:noProof/>
                <w:sz w:val="20"/>
                <w:lang w:val="en-US" w:eastAsia="zh-CN"/>
              </w:rPr>
            </w:pPr>
            <w:r w:rsidRPr="00CA2E66">
              <w:rPr>
                <w:rFonts w:ascii="Arial" w:hAnsi="Arial" w:cs="Arial"/>
                <w:noProof/>
                <w:sz w:val="20"/>
                <w:lang w:eastAsia="ja-JP"/>
              </w:rPr>
              <w:drawing>
                <wp:inline distT="0" distB="0" distL="0" distR="0" wp14:anchorId="7AC10E4D" wp14:editId="5B4E977B">
                  <wp:extent cx="609600" cy="609600"/>
                  <wp:effectExtent l="0" t="0" r="0" b="0"/>
                  <wp:docPr id="238" name="Picture 238" descr="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5"/>
                          <pic:cNvPicPr>
                            <a:picLocks noChangeAspect="1" noChangeArrowheads="1"/>
                          </pic:cNvPicPr>
                        </pic:nvPicPr>
                        <pic:blipFill>
                          <a:blip r:embed="rId17" cstate="print">
                            <a:extLst>
                              <a:ext uri="{28A0092B-C50C-407E-A947-70E740481C1C}">
                                <a14:useLocalDpi xmlns:a14="http://schemas.microsoft.com/office/drawing/2010/main" val="0"/>
                              </a:ext>
                            </a:extLst>
                          </a:blip>
                          <a:srcRect/>
                          <a:stretch>
                            <a:fillRect/>
                          </a:stretch>
                        </pic:blipFill>
                        <pic:spPr bwMode="auto">
                          <a:xfrm>
                            <a:off x="0" y="0"/>
                            <a:ext cx="609600" cy="609600"/>
                          </a:xfrm>
                          <a:prstGeom prst="rect">
                            <a:avLst/>
                          </a:prstGeom>
                          <a:noFill/>
                          <a:ln>
                            <a:noFill/>
                          </a:ln>
                        </pic:spPr>
                      </pic:pic>
                    </a:graphicData>
                  </a:graphic>
                </wp:inline>
              </w:drawing>
            </w:r>
          </w:p>
        </w:tc>
        <w:tc>
          <w:tcPr>
            <w:tcW w:w="9013" w:type="dxa"/>
            <w:tcBorders>
              <w:top w:val="single" w:sz="4" w:space="0" w:color="auto"/>
              <w:bottom w:val="single" w:sz="4" w:space="0" w:color="auto"/>
            </w:tcBorders>
            <w:vAlign w:val="center"/>
          </w:tcPr>
          <w:p w14:paraId="799E5BFE" w14:textId="77777777" w:rsidR="00A12D40" w:rsidRPr="00CA2E66" w:rsidRDefault="00A12D40" w:rsidP="002F40DE">
            <w:pPr>
              <w:rPr>
                <w:rFonts w:ascii="Arial" w:hAnsi="Arial" w:cs="Arial"/>
                <w:sz w:val="20"/>
              </w:rPr>
            </w:pPr>
            <w:r w:rsidRPr="00CA2E66">
              <w:rPr>
                <w:rFonts w:ascii="Arial" w:hAnsi="Arial" w:cs="Arial"/>
                <w:sz w:val="20"/>
              </w:rPr>
              <w:t>Product selection</w:t>
            </w:r>
            <w:r w:rsidRPr="00CA2E66">
              <w:rPr>
                <w:rFonts w:ascii="Arial" w:hAnsi="Arial" w:cs="Arial"/>
                <w:sz w:val="20"/>
              </w:rPr>
              <w:tab/>
            </w:r>
            <w:r w:rsidRPr="00CA2E66">
              <w:rPr>
                <w:rFonts w:ascii="Arial" w:hAnsi="Arial" w:cs="Arial"/>
                <w:sz w:val="20"/>
              </w:rPr>
              <w:tab/>
            </w:r>
            <w:r w:rsidRPr="00CA2E66">
              <w:rPr>
                <w:rFonts w:ascii="Arial" w:hAnsi="Arial" w:cs="Arial"/>
                <w:sz w:val="20"/>
              </w:rPr>
              <w:tab/>
            </w:r>
            <w:r w:rsidRPr="00CA2E66">
              <w:rPr>
                <w:rFonts w:ascii="Arial" w:hAnsi="Arial" w:cs="Arial"/>
                <w:sz w:val="20"/>
              </w:rPr>
              <w:tab/>
            </w:r>
            <w:r w:rsidRPr="00CA2E66">
              <w:rPr>
                <w:rFonts w:ascii="Arial" w:hAnsi="Arial" w:cs="Arial"/>
                <w:sz w:val="20"/>
              </w:rPr>
              <w:tab/>
              <w:t>25°C</w:t>
            </w:r>
            <w:r w:rsidRPr="00CA2E66">
              <w:rPr>
                <w:rFonts w:ascii="Arial" w:hAnsi="Arial" w:cs="Arial"/>
                <w:sz w:val="20"/>
              </w:rPr>
              <w:tab/>
            </w:r>
            <w:r w:rsidRPr="00CA2E66">
              <w:rPr>
                <w:rFonts w:ascii="Arial" w:hAnsi="Arial" w:cs="Arial"/>
                <w:sz w:val="20"/>
              </w:rPr>
              <w:tab/>
            </w:r>
            <w:r w:rsidRPr="00CA2E66">
              <w:rPr>
                <w:rFonts w:ascii="Arial" w:hAnsi="Arial" w:cs="Arial"/>
                <w:sz w:val="20"/>
              </w:rPr>
              <w:tab/>
            </w:r>
            <w:r w:rsidRPr="00CA2E66">
              <w:rPr>
                <w:rFonts w:ascii="Arial" w:hAnsi="Arial" w:cs="Arial"/>
                <w:sz w:val="20"/>
              </w:rPr>
              <w:tab/>
            </w:r>
            <w:r w:rsidRPr="00CA2E66">
              <w:rPr>
                <w:rFonts w:ascii="Arial" w:hAnsi="Arial" w:cs="Arial"/>
                <w:sz w:val="20"/>
              </w:rPr>
              <w:tab/>
              <w:t>60°C</w:t>
            </w:r>
          </w:p>
          <w:p w14:paraId="111F1404" w14:textId="75739B1A" w:rsidR="006F085C" w:rsidRPr="00CA2E66" w:rsidRDefault="00B00EB6" w:rsidP="006F085C">
            <w:pPr>
              <w:rPr>
                <w:rFonts w:ascii="Arial" w:hAnsi="Arial" w:cs="Arial"/>
                <w:sz w:val="20"/>
              </w:rPr>
            </w:pPr>
            <w:r>
              <w:rPr>
                <w:rFonts w:ascii="Arial" w:hAnsi="Arial" w:cs="Arial"/>
                <w:sz w:val="20"/>
                <w:lang w:val="de-DE"/>
              </w:rPr>
              <w:t>ECO</w:t>
            </w:r>
            <w:r w:rsidR="006F085C">
              <w:rPr>
                <w:rFonts w:ascii="Arial" w:hAnsi="Arial" w:cs="Arial"/>
                <w:sz w:val="20"/>
                <w:lang w:val="de-DE"/>
              </w:rPr>
              <w:t xml:space="preserve"> </w:t>
            </w:r>
            <w:r w:rsidR="006F085C" w:rsidRPr="00B45F24">
              <w:rPr>
                <w:rFonts w:ascii="Arial" w:hAnsi="Arial" w:cs="Arial"/>
                <w:sz w:val="20"/>
                <w:lang w:val="de-DE"/>
              </w:rPr>
              <w:t>P2</w:t>
            </w:r>
            <w:r w:rsidR="006F085C">
              <w:rPr>
                <w:rFonts w:ascii="Arial" w:hAnsi="Arial" w:cs="Arial"/>
                <w:sz w:val="20"/>
                <w:lang w:val="de-DE"/>
              </w:rPr>
              <w:t xml:space="preserve">5 </w:t>
            </w:r>
            <w:r w:rsidR="006F085C" w:rsidRPr="00B45F24">
              <w:rPr>
                <w:rFonts w:ascii="Arial" w:hAnsi="Arial" w:cs="Arial"/>
                <w:sz w:val="20"/>
                <w:lang w:val="de-DE"/>
              </w:rPr>
              <w:t>/</w:t>
            </w:r>
            <w:r w:rsidR="006F085C">
              <w:rPr>
                <w:rFonts w:ascii="Arial" w:hAnsi="Arial" w:cs="Arial"/>
                <w:sz w:val="20"/>
                <w:lang w:val="de-DE"/>
              </w:rPr>
              <w:t xml:space="preserve"> Xpres</w:t>
            </w:r>
            <w:r w:rsidR="00D6190A">
              <w:rPr>
                <w:rFonts w:ascii="Arial" w:hAnsi="Arial" w:cs="Arial"/>
                <w:sz w:val="20"/>
                <w:lang w:val="de-DE"/>
              </w:rPr>
              <w:t xml:space="preserve">s Dry </w:t>
            </w:r>
            <w:r w:rsidR="007F23CA">
              <w:rPr>
                <w:rFonts w:ascii="Arial" w:hAnsi="Arial" w:cs="Arial"/>
                <w:sz w:val="20"/>
                <w:lang w:val="de-DE"/>
              </w:rPr>
              <w:t xml:space="preserve">       </w:t>
            </w:r>
            <w:r w:rsidR="006F085C" w:rsidRPr="00CA2E66">
              <w:rPr>
                <w:rFonts w:ascii="Arial" w:hAnsi="Arial" w:cs="Arial"/>
                <w:sz w:val="20"/>
              </w:rPr>
              <w:tab/>
            </w:r>
            <w:r w:rsidR="006F085C" w:rsidRPr="00CA2E66">
              <w:rPr>
                <w:rFonts w:ascii="Arial" w:hAnsi="Arial" w:cs="Arial"/>
                <w:sz w:val="20"/>
              </w:rPr>
              <w:tab/>
            </w:r>
            <w:r w:rsidR="007B6BEF">
              <w:rPr>
                <w:rFonts w:ascii="Arial" w:hAnsi="Arial" w:cs="Arial"/>
                <w:sz w:val="20"/>
              </w:rPr>
              <w:t xml:space="preserve">  </w:t>
            </w:r>
            <w:r w:rsidR="002B5142">
              <w:rPr>
                <w:rFonts w:ascii="Arial" w:hAnsi="Arial" w:cs="Arial"/>
                <w:sz w:val="20"/>
              </w:rPr>
              <w:t>55</w:t>
            </w:r>
            <w:r w:rsidR="006F085C">
              <w:rPr>
                <w:rFonts w:ascii="Arial" w:hAnsi="Arial" w:cs="Arial"/>
                <w:sz w:val="20"/>
              </w:rPr>
              <w:t xml:space="preserve"> </w:t>
            </w:r>
            <w:r w:rsidR="006F085C" w:rsidRPr="00CA2E66">
              <w:rPr>
                <w:rFonts w:ascii="Arial" w:hAnsi="Arial" w:cs="Arial"/>
                <w:sz w:val="20"/>
              </w:rPr>
              <w:t>minutes</w:t>
            </w:r>
            <w:r w:rsidR="006F085C" w:rsidRPr="00CA2E66">
              <w:rPr>
                <w:rFonts w:ascii="Arial" w:hAnsi="Arial" w:cs="Arial"/>
                <w:sz w:val="20"/>
              </w:rPr>
              <w:tab/>
            </w:r>
            <w:r w:rsidR="006F085C" w:rsidRPr="00CA2E66">
              <w:rPr>
                <w:rFonts w:ascii="Arial" w:hAnsi="Arial" w:cs="Arial"/>
                <w:sz w:val="20"/>
              </w:rPr>
              <w:tab/>
            </w:r>
            <w:r w:rsidR="006F085C" w:rsidRPr="00CA2E66">
              <w:rPr>
                <w:rFonts w:ascii="Arial" w:hAnsi="Arial" w:cs="Arial"/>
                <w:sz w:val="20"/>
              </w:rPr>
              <w:tab/>
            </w:r>
            <w:r w:rsidR="006F085C" w:rsidRPr="00CA2E66">
              <w:rPr>
                <w:rFonts w:ascii="Arial" w:hAnsi="Arial" w:cs="Arial"/>
                <w:sz w:val="20"/>
              </w:rPr>
              <w:tab/>
            </w:r>
            <w:r w:rsidR="002B5142">
              <w:rPr>
                <w:rFonts w:ascii="Arial" w:hAnsi="Arial" w:cs="Arial"/>
                <w:sz w:val="20"/>
              </w:rPr>
              <w:t>11</w:t>
            </w:r>
            <w:r w:rsidR="006F085C" w:rsidRPr="00CA2E66">
              <w:rPr>
                <w:rFonts w:ascii="Arial" w:hAnsi="Arial" w:cs="Arial"/>
                <w:sz w:val="20"/>
              </w:rPr>
              <w:t xml:space="preserve"> minutes</w:t>
            </w:r>
          </w:p>
          <w:p w14:paraId="6234604D" w14:textId="5BE4D95D" w:rsidR="00801DDC" w:rsidRDefault="00B00EB6" w:rsidP="00801DDC">
            <w:pPr>
              <w:rPr>
                <w:rFonts w:ascii="Arial" w:hAnsi="Arial" w:cs="Arial"/>
                <w:sz w:val="20"/>
              </w:rPr>
            </w:pPr>
            <w:r>
              <w:rPr>
                <w:rFonts w:ascii="Arial" w:hAnsi="Arial" w:cs="Arial"/>
                <w:sz w:val="20"/>
                <w:lang w:val="de-DE"/>
              </w:rPr>
              <w:t>ECO</w:t>
            </w:r>
            <w:r w:rsidR="00D6190A">
              <w:rPr>
                <w:rFonts w:ascii="Arial" w:hAnsi="Arial" w:cs="Arial"/>
                <w:sz w:val="20"/>
                <w:lang w:val="de-DE"/>
              </w:rPr>
              <w:t xml:space="preserve"> </w:t>
            </w:r>
            <w:r w:rsidR="00D6190A" w:rsidRPr="00B45F24">
              <w:rPr>
                <w:rFonts w:ascii="Arial" w:hAnsi="Arial" w:cs="Arial"/>
                <w:sz w:val="20"/>
                <w:lang w:val="de-DE"/>
              </w:rPr>
              <w:t>P</w:t>
            </w:r>
            <w:r w:rsidR="00D6190A">
              <w:rPr>
                <w:rFonts w:ascii="Arial" w:hAnsi="Arial" w:cs="Arial"/>
                <w:sz w:val="20"/>
                <w:lang w:val="de-DE"/>
              </w:rPr>
              <w:t xml:space="preserve">35 </w:t>
            </w:r>
            <w:r w:rsidR="00D6190A" w:rsidRPr="00B45F24">
              <w:rPr>
                <w:rFonts w:ascii="Arial" w:hAnsi="Arial" w:cs="Arial"/>
                <w:sz w:val="20"/>
                <w:lang w:val="de-DE"/>
              </w:rPr>
              <w:t>/</w:t>
            </w:r>
            <w:r w:rsidR="00D6190A">
              <w:rPr>
                <w:rFonts w:ascii="Arial" w:hAnsi="Arial" w:cs="Arial"/>
                <w:sz w:val="20"/>
                <w:lang w:val="de-DE"/>
              </w:rPr>
              <w:t xml:space="preserve"> Xpress Dry </w:t>
            </w:r>
            <w:r w:rsidR="00D6190A" w:rsidRPr="00CA2E66">
              <w:rPr>
                <w:rFonts w:ascii="Arial" w:hAnsi="Arial" w:cs="Arial"/>
                <w:sz w:val="20"/>
              </w:rPr>
              <w:tab/>
            </w:r>
            <w:r w:rsidR="00D6190A" w:rsidRPr="00CA2E66">
              <w:rPr>
                <w:rFonts w:ascii="Arial" w:hAnsi="Arial" w:cs="Arial"/>
                <w:sz w:val="20"/>
              </w:rPr>
              <w:tab/>
            </w:r>
            <w:r w:rsidR="007F23CA">
              <w:rPr>
                <w:rFonts w:ascii="Arial" w:hAnsi="Arial" w:cs="Arial"/>
                <w:sz w:val="20"/>
              </w:rPr>
              <w:t xml:space="preserve">         </w:t>
            </w:r>
            <w:r w:rsidR="007B6BEF">
              <w:rPr>
                <w:rFonts w:ascii="Arial" w:hAnsi="Arial" w:cs="Arial"/>
                <w:sz w:val="20"/>
              </w:rPr>
              <w:t xml:space="preserve">  </w:t>
            </w:r>
            <w:r w:rsidR="007F23CA">
              <w:rPr>
                <w:rFonts w:ascii="Arial" w:hAnsi="Arial" w:cs="Arial"/>
                <w:sz w:val="20"/>
              </w:rPr>
              <w:t xml:space="preserve"> </w:t>
            </w:r>
            <w:r w:rsidR="002B5142">
              <w:rPr>
                <w:rFonts w:ascii="Arial" w:hAnsi="Arial" w:cs="Arial"/>
                <w:sz w:val="20"/>
              </w:rPr>
              <w:t>70</w:t>
            </w:r>
            <w:r w:rsidR="00D6190A">
              <w:rPr>
                <w:rFonts w:ascii="Arial" w:hAnsi="Arial" w:cs="Arial"/>
                <w:sz w:val="20"/>
              </w:rPr>
              <w:t xml:space="preserve"> </w:t>
            </w:r>
            <w:r w:rsidR="00D6190A" w:rsidRPr="00CA2E66">
              <w:rPr>
                <w:rFonts w:ascii="Arial" w:hAnsi="Arial" w:cs="Arial"/>
                <w:sz w:val="20"/>
              </w:rPr>
              <w:t>minutes</w:t>
            </w:r>
            <w:r w:rsidR="00D6190A" w:rsidRPr="00CA2E66">
              <w:rPr>
                <w:rFonts w:ascii="Arial" w:hAnsi="Arial" w:cs="Arial"/>
                <w:sz w:val="20"/>
              </w:rPr>
              <w:tab/>
            </w:r>
            <w:r w:rsidR="00D6190A" w:rsidRPr="00CA2E66">
              <w:rPr>
                <w:rFonts w:ascii="Arial" w:hAnsi="Arial" w:cs="Arial"/>
                <w:sz w:val="20"/>
              </w:rPr>
              <w:tab/>
            </w:r>
            <w:r w:rsidR="00D6190A" w:rsidRPr="00CA2E66">
              <w:rPr>
                <w:rFonts w:ascii="Arial" w:hAnsi="Arial" w:cs="Arial"/>
                <w:sz w:val="20"/>
              </w:rPr>
              <w:tab/>
            </w:r>
            <w:r w:rsidR="00D6190A" w:rsidRPr="00CA2E66">
              <w:rPr>
                <w:rFonts w:ascii="Arial" w:hAnsi="Arial" w:cs="Arial"/>
                <w:sz w:val="20"/>
              </w:rPr>
              <w:tab/>
            </w:r>
            <w:r w:rsidR="002B5142">
              <w:rPr>
                <w:rFonts w:ascii="Arial" w:hAnsi="Arial" w:cs="Arial"/>
                <w:sz w:val="20"/>
              </w:rPr>
              <w:t>18</w:t>
            </w:r>
            <w:r w:rsidR="00D6190A" w:rsidRPr="00CA2E66">
              <w:rPr>
                <w:rFonts w:ascii="Arial" w:hAnsi="Arial" w:cs="Arial"/>
                <w:sz w:val="20"/>
              </w:rPr>
              <w:t xml:space="preserve"> minutes</w:t>
            </w:r>
            <w:r w:rsidR="00801DDC">
              <w:rPr>
                <w:rFonts w:ascii="Arial" w:hAnsi="Arial" w:cs="Arial"/>
                <w:sz w:val="20"/>
              </w:rPr>
              <w:t xml:space="preserve"> </w:t>
            </w:r>
          </w:p>
          <w:p w14:paraId="0E5F49CF" w14:textId="2264D674" w:rsidR="00801DDC" w:rsidRPr="00CA2E66" w:rsidRDefault="00B00EB6" w:rsidP="00801DDC">
            <w:pPr>
              <w:rPr>
                <w:rFonts w:ascii="Arial" w:hAnsi="Arial" w:cs="Arial"/>
                <w:sz w:val="20"/>
              </w:rPr>
            </w:pPr>
            <w:r>
              <w:rPr>
                <w:rFonts w:ascii="Arial" w:hAnsi="Arial" w:cs="Arial"/>
                <w:sz w:val="20"/>
                <w:lang w:val="de-DE"/>
              </w:rPr>
              <w:t>ECO</w:t>
            </w:r>
            <w:r w:rsidR="00310022">
              <w:rPr>
                <w:rFonts w:ascii="Arial" w:hAnsi="Arial" w:cs="Arial"/>
                <w:sz w:val="20"/>
                <w:lang w:val="de-DE"/>
              </w:rPr>
              <w:t xml:space="preserve"> </w:t>
            </w:r>
            <w:r w:rsidR="00310022" w:rsidRPr="00B45F24">
              <w:rPr>
                <w:rFonts w:ascii="Arial" w:hAnsi="Arial" w:cs="Arial"/>
                <w:sz w:val="20"/>
                <w:lang w:val="de-DE"/>
              </w:rPr>
              <w:t>P2</w:t>
            </w:r>
            <w:r w:rsidR="00310022">
              <w:rPr>
                <w:rFonts w:ascii="Arial" w:hAnsi="Arial" w:cs="Arial"/>
                <w:sz w:val="20"/>
                <w:lang w:val="de-DE"/>
              </w:rPr>
              <w:t xml:space="preserve">5 </w:t>
            </w:r>
            <w:r w:rsidR="00310022" w:rsidRPr="00B45F24">
              <w:rPr>
                <w:rFonts w:ascii="Arial" w:hAnsi="Arial" w:cs="Arial"/>
                <w:sz w:val="20"/>
                <w:lang w:val="de-DE"/>
              </w:rPr>
              <w:t>/</w:t>
            </w:r>
            <w:r w:rsidR="00310022">
              <w:rPr>
                <w:rFonts w:ascii="Arial" w:hAnsi="Arial" w:cs="Arial"/>
                <w:sz w:val="20"/>
                <w:lang w:val="de-DE"/>
              </w:rPr>
              <w:t xml:space="preserve"> </w:t>
            </w:r>
            <w:r w:rsidR="0024380F">
              <w:rPr>
                <w:rFonts w:ascii="Arial" w:hAnsi="Arial" w:cs="Arial"/>
                <w:sz w:val="20"/>
                <w:lang w:val="de-DE"/>
              </w:rPr>
              <w:t>Eco Reducer</w:t>
            </w:r>
            <w:r w:rsidR="00310022">
              <w:rPr>
                <w:rFonts w:ascii="Arial" w:hAnsi="Arial" w:cs="Arial"/>
                <w:sz w:val="20"/>
                <w:lang w:val="de-DE"/>
              </w:rPr>
              <w:t xml:space="preserve"> </w:t>
            </w:r>
            <w:r w:rsidR="00002852">
              <w:rPr>
                <w:rFonts w:ascii="Arial" w:hAnsi="Arial" w:cs="Arial"/>
                <w:sz w:val="20"/>
                <w:lang w:val="de-DE"/>
              </w:rPr>
              <w:t>Med</w:t>
            </w:r>
            <w:r w:rsidR="00801DDC" w:rsidRPr="00CA2E66">
              <w:rPr>
                <w:rFonts w:ascii="Arial" w:hAnsi="Arial" w:cs="Arial"/>
                <w:sz w:val="20"/>
              </w:rPr>
              <w:tab/>
            </w:r>
            <w:r w:rsidR="00801DDC" w:rsidRPr="00CA2E66">
              <w:rPr>
                <w:rFonts w:ascii="Arial" w:hAnsi="Arial" w:cs="Arial"/>
                <w:sz w:val="20"/>
              </w:rPr>
              <w:tab/>
            </w:r>
            <w:r w:rsidR="00002852">
              <w:rPr>
                <w:rFonts w:ascii="Arial" w:hAnsi="Arial" w:cs="Arial"/>
                <w:sz w:val="20"/>
              </w:rPr>
              <w:t xml:space="preserve">120 </w:t>
            </w:r>
            <w:r w:rsidR="00801DDC" w:rsidRPr="00CA2E66">
              <w:rPr>
                <w:rFonts w:ascii="Arial" w:hAnsi="Arial" w:cs="Arial"/>
                <w:sz w:val="20"/>
              </w:rPr>
              <w:t>minutes</w:t>
            </w:r>
            <w:r w:rsidR="00801DDC" w:rsidRPr="00CA2E66">
              <w:rPr>
                <w:rFonts w:ascii="Arial" w:hAnsi="Arial" w:cs="Arial"/>
                <w:sz w:val="20"/>
              </w:rPr>
              <w:tab/>
            </w:r>
            <w:r w:rsidR="00801DDC" w:rsidRPr="00CA2E66">
              <w:rPr>
                <w:rFonts w:ascii="Arial" w:hAnsi="Arial" w:cs="Arial"/>
                <w:sz w:val="20"/>
              </w:rPr>
              <w:tab/>
            </w:r>
            <w:r w:rsidR="00801DDC" w:rsidRPr="00CA2E66">
              <w:rPr>
                <w:rFonts w:ascii="Arial" w:hAnsi="Arial" w:cs="Arial"/>
                <w:sz w:val="20"/>
              </w:rPr>
              <w:tab/>
            </w:r>
            <w:r w:rsidR="00801DDC" w:rsidRPr="00CA2E66">
              <w:rPr>
                <w:rFonts w:ascii="Arial" w:hAnsi="Arial" w:cs="Arial"/>
                <w:sz w:val="20"/>
              </w:rPr>
              <w:tab/>
            </w:r>
            <w:r w:rsidR="00801DDC">
              <w:rPr>
                <w:rFonts w:ascii="Arial" w:hAnsi="Arial" w:cs="Arial"/>
                <w:sz w:val="20"/>
              </w:rPr>
              <w:t>2</w:t>
            </w:r>
            <w:r w:rsidR="00F117F1">
              <w:rPr>
                <w:rFonts w:ascii="Arial" w:hAnsi="Arial" w:cs="Arial"/>
                <w:sz w:val="20"/>
              </w:rPr>
              <w:t>5</w:t>
            </w:r>
            <w:r w:rsidR="00801DDC" w:rsidRPr="00CA2E66">
              <w:rPr>
                <w:rFonts w:ascii="Arial" w:hAnsi="Arial" w:cs="Arial"/>
                <w:sz w:val="20"/>
              </w:rPr>
              <w:t xml:space="preserve"> minutes</w:t>
            </w:r>
          </w:p>
          <w:p w14:paraId="38E0CD7F" w14:textId="091AE8EB" w:rsidR="00A12D40" w:rsidRPr="00462E1A" w:rsidRDefault="00B00EB6" w:rsidP="00801DDC">
            <w:pPr>
              <w:rPr>
                <w:rFonts w:ascii="Arial" w:hAnsi="Arial" w:cs="Arial"/>
                <w:sz w:val="20"/>
                <w:lang w:val="de-DE"/>
              </w:rPr>
            </w:pPr>
            <w:r>
              <w:rPr>
                <w:rFonts w:ascii="Arial" w:hAnsi="Arial" w:cs="Arial"/>
                <w:sz w:val="20"/>
                <w:lang w:val="de-DE"/>
              </w:rPr>
              <w:t>ECO</w:t>
            </w:r>
            <w:r w:rsidR="00F117F1">
              <w:rPr>
                <w:rFonts w:ascii="Arial" w:hAnsi="Arial" w:cs="Arial"/>
                <w:sz w:val="20"/>
                <w:lang w:val="de-DE"/>
              </w:rPr>
              <w:t xml:space="preserve"> </w:t>
            </w:r>
            <w:r w:rsidR="00F117F1" w:rsidRPr="00B45F24">
              <w:rPr>
                <w:rFonts w:ascii="Arial" w:hAnsi="Arial" w:cs="Arial"/>
                <w:sz w:val="20"/>
                <w:lang w:val="de-DE"/>
              </w:rPr>
              <w:t>P</w:t>
            </w:r>
            <w:r w:rsidR="00F117F1">
              <w:rPr>
                <w:rFonts w:ascii="Arial" w:hAnsi="Arial" w:cs="Arial"/>
                <w:sz w:val="20"/>
                <w:lang w:val="de-DE"/>
              </w:rPr>
              <w:t xml:space="preserve">35 </w:t>
            </w:r>
            <w:r w:rsidR="00F117F1" w:rsidRPr="00B45F24">
              <w:rPr>
                <w:rFonts w:ascii="Arial" w:hAnsi="Arial" w:cs="Arial"/>
                <w:sz w:val="20"/>
                <w:lang w:val="de-DE"/>
              </w:rPr>
              <w:t>/</w:t>
            </w:r>
            <w:r w:rsidR="00F117F1">
              <w:rPr>
                <w:rFonts w:ascii="Arial" w:hAnsi="Arial" w:cs="Arial"/>
                <w:sz w:val="20"/>
                <w:lang w:val="de-DE"/>
              </w:rPr>
              <w:t xml:space="preserve"> </w:t>
            </w:r>
            <w:r w:rsidR="0024380F">
              <w:rPr>
                <w:rFonts w:ascii="Arial" w:hAnsi="Arial" w:cs="Arial"/>
                <w:sz w:val="20"/>
                <w:lang w:val="de-DE"/>
              </w:rPr>
              <w:t>Eco Reducer</w:t>
            </w:r>
            <w:r w:rsidR="00F117F1">
              <w:rPr>
                <w:rFonts w:ascii="Arial" w:hAnsi="Arial" w:cs="Arial"/>
                <w:sz w:val="20"/>
                <w:lang w:val="de-DE"/>
              </w:rPr>
              <w:t xml:space="preserve"> Slow</w:t>
            </w:r>
            <w:r w:rsidR="00801DDC" w:rsidRPr="00CA2E66">
              <w:rPr>
                <w:rFonts w:ascii="Arial" w:hAnsi="Arial" w:cs="Arial"/>
                <w:sz w:val="20"/>
              </w:rPr>
              <w:tab/>
            </w:r>
            <w:r w:rsidR="00801DDC" w:rsidRPr="00B45F24">
              <w:rPr>
                <w:rFonts w:ascii="Arial" w:hAnsi="Arial" w:cs="Arial"/>
                <w:sz w:val="20"/>
                <w:lang w:val="de-DE"/>
              </w:rPr>
              <w:tab/>
            </w:r>
            <w:r w:rsidR="009D5916">
              <w:rPr>
                <w:rFonts w:ascii="Arial" w:hAnsi="Arial" w:cs="Arial"/>
                <w:sz w:val="20"/>
                <w:lang w:val="de-DE"/>
              </w:rPr>
              <w:t>150</w:t>
            </w:r>
            <w:r w:rsidR="00801DDC" w:rsidRPr="00B45F24">
              <w:rPr>
                <w:rFonts w:ascii="Arial" w:hAnsi="Arial" w:cs="Arial"/>
                <w:sz w:val="20"/>
                <w:lang w:val="de-DE"/>
              </w:rPr>
              <w:t xml:space="preserve"> minutes</w:t>
            </w:r>
            <w:r w:rsidR="00801DDC" w:rsidRPr="00B45F24">
              <w:rPr>
                <w:rFonts w:ascii="Arial" w:hAnsi="Arial" w:cs="Arial"/>
                <w:sz w:val="20"/>
                <w:lang w:val="de-DE"/>
              </w:rPr>
              <w:tab/>
            </w:r>
            <w:r w:rsidR="00801DDC" w:rsidRPr="00B45F24">
              <w:rPr>
                <w:rFonts w:ascii="Arial" w:hAnsi="Arial" w:cs="Arial"/>
                <w:sz w:val="20"/>
                <w:lang w:val="de-DE"/>
              </w:rPr>
              <w:tab/>
            </w:r>
            <w:r w:rsidR="00801DDC" w:rsidRPr="00B45F24">
              <w:rPr>
                <w:rFonts w:ascii="Arial" w:hAnsi="Arial" w:cs="Arial"/>
                <w:sz w:val="20"/>
                <w:lang w:val="de-DE"/>
              </w:rPr>
              <w:tab/>
            </w:r>
            <w:r w:rsidR="00801DDC" w:rsidRPr="00B45F24">
              <w:rPr>
                <w:rFonts w:ascii="Arial" w:hAnsi="Arial" w:cs="Arial"/>
                <w:sz w:val="20"/>
                <w:lang w:val="de-DE"/>
              </w:rPr>
              <w:tab/>
            </w:r>
            <w:r w:rsidR="009D5916">
              <w:rPr>
                <w:rFonts w:ascii="Arial" w:hAnsi="Arial" w:cs="Arial"/>
                <w:sz w:val="20"/>
                <w:lang w:val="de-DE"/>
              </w:rPr>
              <w:t xml:space="preserve">33 </w:t>
            </w:r>
            <w:r w:rsidR="00801DDC" w:rsidRPr="00B45F24">
              <w:rPr>
                <w:rFonts w:ascii="Arial" w:hAnsi="Arial" w:cs="Arial"/>
                <w:sz w:val="20"/>
                <w:lang w:val="de-DE"/>
              </w:rPr>
              <w:t xml:space="preserve">minutes </w:t>
            </w:r>
          </w:p>
        </w:tc>
      </w:tr>
      <w:tr w:rsidR="00A12D40" w:rsidRPr="00CA2E66" w14:paraId="1F473A44" w14:textId="77777777" w:rsidTr="0012613A">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rPr>
          <w:trHeight w:val="1210"/>
          <w:jc w:val="center"/>
        </w:trPr>
        <w:tc>
          <w:tcPr>
            <w:tcW w:w="1210" w:type="dxa"/>
            <w:vAlign w:val="center"/>
          </w:tcPr>
          <w:p w14:paraId="41C2549E" w14:textId="77777777" w:rsidR="00A12D40" w:rsidRPr="00CA2E66" w:rsidRDefault="00A12D40" w:rsidP="002F40DE">
            <w:pPr>
              <w:jc w:val="center"/>
              <w:rPr>
                <w:rFonts w:ascii="Arial" w:hAnsi="Arial" w:cs="Arial"/>
                <w:noProof/>
                <w:sz w:val="20"/>
                <w:lang w:eastAsia="zh-CN"/>
              </w:rPr>
            </w:pPr>
            <w:r w:rsidRPr="00CA2E66">
              <w:rPr>
                <w:rFonts w:ascii="Arial" w:hAnsi="Arial" w:cs="Arial"/>
                <w:noProof/>
                <w:sz w:val="20"/>
                <w:lang w:eastAsia="ja-JP"/>
              </w:rPr>
              <w:drawing>
                <wp:inline distT="0" distB="0" distL="0" distR="0" wp14:anchorId="71163F18" wp14:editId="7D7F6DC2">
                  <wp:extent cx="609600" cy="609600"/>
                  <wp:effectExtent l="19050" t="0" r="0" b="0"/>
                  <wp:docPr id="239" name="Picture 7" descr="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 descr="7"/>
                          <pic:cNvPicPr>
                            <a:picLocks noChangeAspect="1" noChangeArrowheads="1"/>
                          </pic:cNvPicPr>
                        </pic:nvPicPr>
                        <pic:blipFill>
                          <a:blip r:embed="rId18" cstate="print"/>
                          <a:srcRect/>
                          <a:stretch>
                            <a:fillRect/>
                          </a:stretch>
                        </pic:blipFill>
                        <pic:spPr bwMode="auto">
                          <a:xfrm>
                            <a:off x="0" y="0"/>
                            <a:ext cx="609600" cy="609600"/>
                          </a:xfrm>
                          <a:prstGeom prst="rect">
                            <a:avLst/>
                          </a:prstGeom>
                          <a:noFill/>
                          <a:ln w="9525">
                            <a:noFill/>
                            <a:miter lim="800000"/>
                            <a:headEnd/>
                            <a:tailEnd/>
                          </a:ln>
                        </pic:spPr>
                      </pic:pic>
                    </a:graphicData>
                  </a:graphic>
                </wp:inline>
              </w:drawing>
            </w:r>
          </w:p>
        </w:tc>
        <w:tc>
          <w:tcPr>
            <w:tcW w:w="9013" w:type="dxa"/>
            <w:tcBorders>
              <w:top w:val="single" w:sz="4" w:space="0" w:color="auto"/>
              <w:bottom w:val="single" w:sz="4" w:space="0" w:color="auto"/>
            </w:tcBorders>
            <w:vAlign w:val="center"/>
          </w:tcPr>
          <w:p w14:paraId="5734FF3F" w14:textId="77777777" w:rsidR="00A12D40" w:rsidRPr="00CA2E66" w:rsidRDefault="00A12D40" w:rsidP="002F40DE">
            <w:pPr>
              <w:rPr>
                <w:rFonts w:ascii="Arial" w:hAnsi="Arial" w:cs="Arial"/>
                <w:sz w:val="20"/>
                <w:lang w:eastAsia="zh-CN"/>
              </w:rPr>
            </w:pPr>
            <w:r w:rsidRPr="00CA2E66">
              <w:rPr>
                <w:rFonts w:ascii="Arial" w:hAnsi="Arial" w:cs="Arial"/>
                <w:sz w:val="20"/>
                <w:lang w:eastAsia="zh-CN"/>
              </w:rPr>
              <w:t>Use suitable respiratory protection</w:t>
            </w:r>
          </w:p>
          <w:p w14:paraId="27310987" w14:textId="77777777" w:rsidR="00A12D40" w:rsidRPr="00CA2E66" w:rsidRDefault="00A12D40" w:rsidP="002F40DE">
            <w:pPr>
              <w:rPr>
                <w:rFonts w:ascii="Arial" w:hAnsi="Arial"/>
                <w:sz w:val="20"/>
                <w:lang w:eastAsia="zh-CN"/>
              </w:rPr>
            </w:pPr>
            <w:r w:rsidRPr="00CA2E66">
              <w:rPr>
                <w:rFonts w:ascii="Arial" w:hAnsi="Arial" w:cs="Arial"/>
                <w:sz w:val="20"/>
                <w:lang w:eastAsia="zh-CN"/>
              </w:rPr>
              <w:t>Akzo Nobel Car Refinishes recommends the use of a fresh air supply respirator.</w:t>
            </w:r>
          </w:p>
        </w:tc>
      </w:tr>
      <w:tr w:rsidR="00A12D40" w:rsidRPr="00CA2E66" w14:paraId="43C16B76" w14:textId="77777777" w:rsidTr="0012613A">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rPr>
          <w:trHeight w:val="461"/>
          <w:jc w:val="center"/>
        </w:trPr>
        <w:tc>
          <w:tcPr>
            <w:tcW w:w="10223" w:type="dxa"/>
            <w:gridSpan w:val="2"/>
            <w:vAlign w:val="center"/>
          </w:tcPr>
          <w:p w14:paraId="0A92FB5A" w14:textId="77777777" w:rsidR="00A12D40" w:rsidRPr="00CA2E66" w:rsidRDefault="00A12D40" w:rsidP="002F40DE">
            <w:pPr>
              <w:rPr>
                <w:rFonts w:ascii="Arial" w:hAnsi="Arial" w:cs="Arial"/>
                <w:sz w:val="20"/>
              </w:rPr>
            </w:pPr>
            <w:r w:rsidRPr="00CA2E66">
              <w:rPr>
                <w:rFonts w:ascii="Arial" w:hAnsi="Arial" w:cs="Arial"/>
                <w:sz w:val="20"/>
              </w:rPr>
              <w:t>Read complete TDS for detailed product information</w:t>
            </w:r>
          </w:p>
        </w:tc>
      </w:tr>
    </w:tbl>
    <w:p w14:paraId="64236776" w14:textId="2DC3DF16" w:rsidR="00C33751" w:rsidRDefault="00C33751" w:rsidP="003321E4">
      <w:pPr>
        <w:rPr>
          <w:rFonts w:ascii="Arial" w:hAnsi="Arial" w:cs="Arial"/>
          <w:b/>
          <w:sz w:val="20"/>
        </w:rPr>
      </w:pPr>
    </w:p>
    <w:p w14:paraId="4E5221CA" w14:textId="3FE71CB6" w:rsidR="001B7073" w:rsidRDefault="001B7073" w:rsidP="003321E4">
      <w:pPr>
        <w:rPr>
          <w:rFonts w:ascii="Arial" w:hAnsi="Arial" w:cs="Arial"/>
          <w:b/>
          <w:sz w:val="20"/>
        </w:rPr>
      </w:pPr>
    </w:p>
    <w:p w14:paraId="20453781" w14:textId="1A6F0AFC" w:rsidR="001B7073" w:rsidRDefault="001B7073" w:rsidP="003321E4">
      <w:pPr>
        <w:rPr>
          <w:rFonts w:ascii="Arial" w:hAnsi="Arial" w:cs="Arial"/>
          <w:b/>
          <w:sz w:val="20"/>
        </w:rPr>
      </w:pPr>
    </w:p>
    <w:p w14:paraId="31052516" w14:textId="2D6C9808" w:rsidR="001B7073" w:rsidRDefault="001B7073" w:rsidP="003321E4">
      <w:pPr>
        <w:rPr>
          <w:rFonts w:ascii="Arial" w:hAnsi="Arial" w:cs="Arial"/>
          <w:b/>
          <w:sz w:val="20"/>
        </w:rPr>
      </w:pPr>
    </w:p>
    <w:p w14:paraId="3A1138FB" w14:textId="41C3D95D" w:rsidR="001B7073" w:rsidRDefault="001B7073" w:rsidP="003321E4">
      <w:pPr>
        <w:rPr>
          <w:rFonts w:ascii="Arial" w:hAnsi="Arial" w:cs="Arial"/>
          <w:b/>
          <w:sz w:val="20"/>
        </w:rPr>
      </w:pPr>
    </w:p>
    <w:p w14:paraId="11769902" w14:textId="77777777" w:rsidR="001B7073" w:rsidRPr="00CA2E66" w:rsidRDefault="001B7073" w:rsidP="003321E4">
      <w:pPr>
        <w:rPr>
          <w:rFonts w:ascii="Arial" w:hAnsi="Arial" w:cs="Arial"/>
          <w:b/>
          <w:sz w:val="20"/>
        </w:rPr>
      </w:pPr>
    </w:p>
    <w:tbl>
      <w:tblPr>
        <w:tblStyle w:val="TableGrid1"/>
        <w:tblW w:w="10350" w:type="dxa"/>
        <w:jc w:val="center"/>
        <w:tblLook w:val="04A0" w:firstRow="1" w:lastRow="0" w:firstColumn="1" w:lastColumn="0" w:noHBand="0" w:noVBand="1"/>
      </w:tblPr>
      <w:tblGrid>
        <w:gridCol w:w="10350"/>
      </w:tblGrid>
      <w:tr w:rsidR="00107C57" w:rsidRPr="00CA2E66" w14:paraId="5A8AC27D" w14:textId="77777777" w:rsidTr="007B54E4">
        <w:trPr>
          <w:trHeight w:val="302"/>
          <w:jc w:val="center"/>
        </w:trPr>
        <w:tc>
          <w:tcPr>
            <w:tcW w:w="10350"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6F9C4EDF" w14:textId="77777777" w:rsidR="00107C57" w:rsidRPr="00CA2E66" w:rsidRDefault="00107C57" w:rsidP="00107C57">
            <w:pPr>
              <w:rPr>
                <w:rFonts w:ascii="Arial" w:hAnsi="Arial" w:cs="Arial"/>
                <w:sz w:val="20"/>
                <w:lang w:eastAsia="zh-CN"/>
              </w:rPr>
            </w:pPr>
            <w:r w:rsidRPr="00CA2E66">
              <w:rPr>
                <w:rFonts w:ascii="Arial" w:hAnsi="Arial" w:cs="Arial"/>
                <w:b/>
                <w:sz w:val="20"/>
              </w:rPr>
              <w:lastRenderedPageBreak/>
              <w:t>Description</w:t>
            </w:r>
          </w:p>
        </w:tc>
      </w:tr>
      <w:tr w:rsidR="00107C57" w:rsidRPr="00CA2E66" w14:paraId="6B21E432" w14:textId="77777777" w:rsidTr="007B54E4">
        <w:trPr>
          <w:trHeight w:val="763"/>
          <w:jc w:val="center"/>
        </w:trPr>
        <w:tc>
          <w:tcPr>
            <w:tcW w:w="10350" w:type="dxa"/>
            <w:tcBorders>
              <w:top w:val="single" w:sz="4" w:space="0" w:color="auto"/>
              <w:left w:val="nil"/>
              <w:bottom w:val="single" w:sz="4" w:space="0" w:color="auto"/>
              <w:right w:val="nil"/>
            </w:tcBorders>
            <w:vAlign w:val="center"/>
          </w:tcPr>
          <w:p w14:paraId="18540A75" w14:textId="67976A8F" w:rsidR="00107C57" w:rsidRPr="00CA2E66" w:rsidRDefault="00107C57" w:rsidP="00107C57">
            <w:pPr>
              <w:jc w:val="both"/>
              <w:rPr>
                <w:sz w:val="20"/>
              </w:rPr>
            </w:pPr>
            <w:r w:rsidRPr="00EA4D89">
              <w:rPr>
                <w:rFonts w:ascii="Arial" w:hAnsi="Arial" w:cs="Arial"/>
                <w:sz w:val="20"/>
              </w:rPr>
              <w:t xml:space="preserve">Sikkens </w:t>
            </w:r>
            <w:r w:rsidR="0091028D" w:rsidRPr="00EA4D89">
              <w:rPr>
                <w:rFonts w:ascii="Arial" w:hAnsi="Arial" w:cs="Arial"/>
                <w:sz w:val="20"/>
              </w:rPr>
              <w:t>Autoclear Expert</w:t>
            </w:r>
            <w:r w:rsidR="0091028D">
              <w:rPr>
                <w:rFonts w:ascii="Arial" w:hAnsi="Arial" w:cs="Arial"/>
                <w:sz w:val="20"/>
              </w:rPr>
              <w:t xml:space="preserve"> HS </w:t>
            </w:r>
            <w:r w:rsidRPr="00CA2E66">
              <w:rPr>
                <w:rFonts w:ascii="Arial" w:hAnsi="Arial" w:cs="Arial"/>
                <w:sz w:val="20"/>
              </w:rPr>
              <w:t>is two component clearcoat system provides excellent flow, gloss and smooth finish. It is easy to apply and suitable for all types of repairs, in most application conditions.</w:t>
            </w:r>
          </w:p>
        </w:tc>
      </w:tr>
      <w:tr w:rsidR="00107C57" w:rsidRPr="00CA2E66" w14:paraId="3A677AF3" w14:textId="77777777" w:rsidTr="001409E9">
        <w:trPr>
          <w:trHeight w:val="302"/>
          <w:jc w:val="center"/>
        </w:trPr>
        <w:tc>
          <w:tcPr>
            <w:tcW w:w="10350"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0E3C4D20" w14:textId="77777777" w:rsidR="00107C57" w:rsidRPr="00CA2E66" w:rsidRDefault="00107C57" w:rsidP="00107C57">
            <w:pPr>
              <w:jc w:val="both"/>
              <w:rPr>
                <w:rFonts w:ascii="Arial" w:hAnsi="Arial" w:cs="Arial"/>
                <w:sz w:val="20"/>
              </w:rPr>
            </w:pPr>
            <w:r w:rsidRPr="00CA2E66">
              <w:rPr>
                <w:rFonts w:ascii="Arial" w:hAnsi="Arial" w:cs="Arial"/>
                <w:b/>
                <w:sz w:val="20"/>
              </w:rPr>
              <w:t>Product and additives</w:t>
            </w:r>
          </w:p>
        </w:tc>
      </w:tr>
      <w:tr w:rsidR="00107C57" w:rsidRPr="00CA2E66" w14:paraId="2D789659" w14:textId="77777777" w:rsidTr="001409E9">
        <w:trPr>
          <w:trHeight w:val="3005"/>
          <w:jc w:val="center"/>
        </w:trPr>
        <w:tc>
          <w:tcPr>
            <w:tcW w:w="10350" w:type="dxa"/>
            <w:tcBorders>
              <w:top w:val="single" w:sz="4" w:space="0" w:color="auto"/>
              <w:left w:val="nil"/>
              <w:bottom w:val="single" w:sz="4" w:space="0" w:color="auto"/>
              <w:right w:val="nil"/>
            </w:tcBorders>
            <w:vAlign w:val="center"/>
          </w:tcPr>
          <w:p w14:paraId="65FDE11F" w14:textId="77777777" w:rsidR="007659EC" w:rsidRDefault="007659EC" w:rsidP="00107C57">
            <w:pPr>
              <w:rPr>
                <w:rFonts w:ascii="Arial" w:hAnsi="Arial" w:cs="Arial"/>
                <w:sz w:val="20"/>
              </w:rPr>
            </w:pPr>
          </w:p>
          <w:p w14:paraId="2EE48A34" w14:textId="779D3B6E" w:rsidR="00107C57" w:rsidRPr="00CA2E66" w:rsidRDefault="00107C57" w:rsidP="00107C57">
            <w:pPr>
              <w:rPr>
                <w:rFonts w:ascii="Arial" w:hAnsi="Arial" w:cs="Arial"/>
                <w:sz w:val="20"/>
              </w:rPr>
            </w:pPr>
            <w:r w:rsidRPr="00CA2E66">
              <w:rPr>
                <w:rFonts w:ascii="Arial" w:hAnsi="Arial" w:cs="Arial"/>
                <w:sz w:val="20"/>
              </w:rPr>
              <w:tab/>
            </w:r>
            <w:r w:rsidRPr="00CA2E66">
              <w:rPr>
                <w:rFonts w:ascii="Arial" w:hAnsi="Arial" w:cs="Arial"/>
                <w:sz w:val="20"/>
              </w:rPr>
              <w:tab/>
            </w:r>
            <w:r w:rsidR="0091028D" w:rsidRPr="00EA4D89">
              <w:rPr>
                <w:rFonts w:ascii="Arial" w:hAnsi="Arial" w:cs="Arial"/>
                <w:sz w:val="20"/>
              </w:rPr>
              <w:t>Autoc</w:t>
            </w:r>
            <w:r w:rsidR="0063621A" w:rsidRPr="00EA4D89">
              <w:rPr>
                <w:rFonts w:ascii="Arial" w:hAnsi="Arial" w:cs="Arial"/>
                <w:sz w:val="20"/>
              </w:rPr>
              <w:t>lear</w:t>
            </w:r>
            <w:r w:rsidR="0091028D" w:rsidRPr="00EA4D89">
              <w:rPr>
                <w:rFonts w:ascii="Arial" w:hAnsi="Arial" w:cs="Arial"/>
                <w:sz w:val="20"/>
              </w:rPr>
              <w:t xml:space="preserve"> Expert HS</w:t>
            </w:r>
          </w:p>
          <w:p w14:paraId="1096C323" w14:textId="77777777" w:rsidR="00107C57" w:rsidRPr="00CA2E66" w:rsidRDefault="00107C57" w:rsidP="00107C57">
            <w:pPr>
              <w:rPr>
                <w:rFonts w:ascii="Arial" w:hAnsi="Arial" w:cs="Arial"/>
                <w:b/>
                <w:sz w:val="20"/>
                <w:lang w:val="en-GB"/>
              </w:rPr>
            </w:pPr>
          </w:p>
          <w:p w14:paraId="2082FCE6" w14:textId="0D1E8815" w:rsidR="00F60F51" w:rsidRDefault="00107C57" w:rsidP="005160F4">
            <w:pPr>
              <w:rPr>
                <w:rFonts w:ascii="Arial" w:hAnsi="Arial" w:cs="Arial"/>
                <w:sz w:val="20"/>
              </w:rPr>
            </w:pPr>
            <w:r w:rsidRPr="00CA2E66">
              <w:rPr>
                <w:rFonts w:ascii="Arial" w:hAnsi="Arial" w:cs="Arial"/>
                <w:b/>
                <w:sz w:val="20"/>
                <w:lang w:val="en-GB"/>
              </w:rPr>
              <w:t>Hardener</w:t>
            </w:r>
            <w:r w:rsidRPr="00CA2E66">
              <w:rPr>
                <w:rFonts w:ascii="Arial" w:hAnsi="Arial" w:cs="Arial"/>
                <w:sz w:val="20"/>
              </w:rPr>
              <w:t xml:space="preserve"> </w:t>
            </w:r>
            <w:r w:rsidR="008C7B8E">
              <w:rPr>
                <w:rFonts w:ascii="Arial" w:hAnsi="Arial" w:cs="Arial"/>
                <w:sz w:val="20"/>
              </w:rPr>
              <w:t xml:space="preserve">    </w:t>
            </w:r>
            <w:r w:rsidR="005160F4" w:rsidRPr="00CA2E66">
              <w:rPr>
                <w:rFonts w:ascii="Arial" w:hAnsi="Arial" w:cs="Arial"/>
                <w:sz w:val="20"/>
              </w:rPr>
              <w:t>P2</w:t>
            </w:r>
            <w:r w:rsidR="005160F4">
              <w:rPr>
                <w:rFonts w:ascii="Arial" w:hAnsi="Arial" w:cs="Arial"/>
                <w:sz w:val="20"/>
              </w:rPr>
              <w:t>5</w:t>
            </w:r>
            <w:r w:rsidR="005160F4" w:rsidRPr="00CA2E66">
              <w:rPr>
                <w:rFonts w:ascii="Arial" w:hAnsi="Arial" w:cs="Arial"/>
                <w:sz w:val="20"/>
              </w:rPr>
              <w:t xml:space="preserve"> Hardener; spot and panel repairs at </w:t>
            </w:r>
            <w:r w:rsidR="008C7B8E">
              <w:rPr>
                <w:rFonts w:ascii="Arial" w:hAnsi="Arial" w:cs="Arial"/>
                <w:sz w:val="20"/>
              </w:rPr>
              <w:t>15</w:t>
            </w:r>
            <w:r w:rsidR="005160F4" w:rsidRPr="00CA2E66">
              <w:rPr>
                <w:rFonts w:ascii="Arial" w:hAnsi="Arial" w:cs="Arial"/>
                <w:sz w:val="20"/>
              </w:rPr>
              <w:t>°C-</w:t>
            </w:r>
            <w:r w:rsidR="008C7B8E">
              <w:rPr>
                <w:rFonts w:ascii="Arial" w:hAnsi="Arial" w:cs="Arial"/>
                <w:sz w:val="20"/>
              </w:rPr>
              <w:t>25</w:t>
            </w:r>
            <w:r w:rsidR="005160F4" w:rsidRPr="00CA2E66">
              <w:rPr>
                <w:rFonts w:ascii="Arial" w:hAnsi="Arial" w:cs="Arial"/>
                <w:sz w:val="20"/>
              </w:rPr>
              <w:t>°C</w:t>
            </w:r>
            <w:r w:rsidR="00F60F51">
              <w:rPr>
                <w:rFonts w:ascii="Arial" w:hAnsi="Arial" w:cs="Arial"/>
                <w:sz w:val="20"/>
              </w:rPr>
              <w:t>, larger areas</w:t>
            </w:r>
            <w:r w:rsidR="00F60F51" w:rsidRPr="00CA2E66">
              <w:rPr>
                <w:rFonts w:ascii="Arial" w:hAnsi="Arial" w:cs="Arial"/>
                <w:sz w:val="20"/>
              </w:rPr>
              <w:t xml:space="preserve"> </w:t>
            </w:r>
            <w:r w:rsidR="00F60F51">
              <w:rPr>
                <w:rFonts w:ascii="Arial" w:hAnsi="Arial" w:cs="Arial"/>
                <w:sz w:val="20"/>
              </w:rPr>
              <w:t>15</w:t>
            </w:r>
            <w:r w:rsidR="00F60F51" w:rsidRPr="00CA2E66">
              <w:rPr>
                <w:rFonts w:ascii="Arial" w:hAnsi="Arial" w:cs="Arial"/>
                <w:sz w:val="20"/>
              </w:rPr>
              <w:t>°C-</w:t>
            </w:r>
            <w:r w:rsidR="00F60F51">
              <w:rPr>
                <w:rFonts w:ascii="Arial" w:hAnsi="Arial" w:cs="Arial"/>
                <w:sz w:val="20"/>
              </w:rPr>
              <w:t xml:space="preserve"> 2</w:t>
            </w:r>
            <w:r w:rsidR="00F60F51" w:rsidRPr="00CA2E66">
              <w:rPr>
                <w:rFonts w:ascii="Arial" w:hAnsi="Arial" w:cs="Arial"/>
                <w:sz w:val="20"/>
              </w:rPr>
              <w:t>0°C</w:t>
            </w:r>
          </w:p>
          <w:p w14:paraId="293B3F07" w14:textId="2B776515" w:rsidR="005160F4" w:rsidRPr="00CA2E66" w:rsidRDefault="005160F4" w:rsidP="005160F4">
            <w:pPr>
              <w:rPr>
                <w:rFonts w:ascii="Arial" w:hAnsi="Arial" w:cs="Arial"/>
                <w:sz w:val="20"/>
              </w:rPr>
            </w:pPr>
            <w:r w:rsidRPr="00CA2E66">
              <w:rPr>
                <w:rFonts w:ascii="Arial" w:hAnsi="Arial" w:cs="Arial"/>
                <w:sz w:val="20"/>
              </w:rPr>
              <w:tab/>
            </w:r>
            <w:r w:rsidRPr="00CA2E66">
              <w:rPr>
                <w:rFonts w:ascii="Arial" w:hAnsi="Arial" w:cs="Arial"/>
                <w:sz w:val="20"/>
              </w:rPr>
              <w:tab/>
              <w:t>P</w:t>
            </w:r>
            <w:r>
              <w:rPr>
                <w:rFonts w:ascii="Arial" w:hAnsi="Arial" w:cs="Arial"/>
                <w:sz w:val="20"/>
              </w:rPr>
              <w:t>35</w:t>
            </w:r>
            <w:r w:rsidRPr="00CA2E66">
              <w:rPr>
                <w:rFonts w:ascii="Arial" w:hAnsi="Arial" w:cs="Arial"/>
                <w:sz w:val="20"/>
              </w:rPr>
              <w:t xml:space="preserve"> Hardener;</w:t>
            </w:r>
            <w:r w:rsidR="00F60F51">
              <w:rPr>
                <w:rFonts w:ascii="Arial" w:hAnsi="Arial" w:cs="Arial"/>
                <w:sz w:val="20"/>
              </w:rPr>
              <w:t xml:space="preserve"> </w:t>
            </w:r>
            <w:r w:rsidR="00F60F51" w:rsidRPr="00CA2E66">
              <w:rPr>
                <w:rFonts w:ascii="Arial" w:hAnsi="Arial" w:cs="Arial"/>
                <w:sz w:val="20"/>
              </w:rPr>
              <w:t xml:space="preserve">spot and panel repairs at </w:t>
            </w:r>
            <w:r w:rsidR="00F60F51">
              <w:rPr>
                <w:rFonts w:ascii="Arial" w:hAnsi="Arial" w:cs="Arial"/>
                <w:sz w:val="20"/>
              </w:rPr>
              <w:t>25</w:t>
            </w:r>
            <w:r w:rsidR="00F60F51" w:rsidRPr="00CA2E66">
              <w:rPr>
                <w:rFonts w:ascii="Arial" w:hAnsi="Arial" w:cs="Arial"/>
                <w:sz w:val="20"/>
              </w:rPr>
              <w:t>°C-</w:t>
            </w:r>
            <w:r w:rsidR="00F60F51">
              <w:rPr>
                <w:rFonts w:ascii="Arial" w:hAnsi="Arial" w:cs="Arial"/>
                <w:sz w:val="20"/>
              </w:rPr>
              <w:t>40</w:t>
            </w:r>
            <w:r w:rsidR="00F60F51" w:rsidRPr="00CA2E66">
              <w:rPr>
                <w:rFonts w:ascii="Arial" w:hAnsi="Arial" w:cs="Arial"/>
                <w:sz w:val="20"/>
              </w:rPr>
              <w:t>°C</w:t>
            </w:r>
            <w:r w:rsidR="00F60F51">
              <w:rPr>
                <w:rFonts w:ascii="Arial" w:hAnsi="Arial" w:cs="Arial"/>
                <w:sz w:val="20"/>
              </w:rPr>
              <w:t xml:space="preserve">, </w:t>
            </w:r>
            <w:r w:rsidR="00E641BA">
              <w:rPr>
                <w:rFonts w:ascii="Arial" w:hAnsi="Arial" w:cs="Arial"/>
                <w:sz w:val="20"/>
              </w:rPr>
              <w:t>larger areas</w:t>
            </w:r>
            <w:r w:rsidR="00F60F51">
              <w:rPr>
                <w:rFonts w:ascii="Arial" w:hAnsi="Arial" w:cs="Arial"/>
                <w:sz w:val="20"/>
              </w:rPr>
              <w:t xml:space="preserve"> </w:t>
            </w:r>
            <w:r w:rsidRPr="00CA2E66">
              <w:rPr>
                <w:rFonts w:ascii="Arial" w:hAnsi="Arial" w:cs="Arial"/>
                <w:sz w:val="20"/>
              </w:rPr>
              <w:t>20°C-</w:t>
            </w:r>
            <w:r w:rsidR="00F60F51">
              <w:rPr>
                <w:rFonts w:ascii="Arial" w:hAnsi="Arial" w:cs="Arial"/>
                <w:sz w:val="20"/>
              </w:rPr>
              <w:t xml:space="preserve"> </w:t>
            </w:r>
            <w:r w:rsidR="00BC4400">
              <w:rPr>
                <w:rFonts w:ascii="Arial" w:hAnsi="Arial" w:cs="Arial"/>
                <w:sz w:val="20"/>
              </w:rPr>
              <w:t>4</w:t>
            </w:r>
            <w:r w:rsidRPr="00CA2E66">
              <w:rPr>
                <w:rFonts w:ascii="Arial" w:hAnsi="Arial" w:cs="Arial"/>
                <w:sz w:val="20"/>
              </w:rPr>
              <w:t>0°C</w:t>
            </w:r>
          </w:p>
          <w:p w14:paraId="2EFD2A17" w14:textId="332B14A5" w:rsidR="00CC33D3" w:rsidRDefault="005160F4" w:rsidP="00107C57">
            <w:pPr>
              <w:rPr>
                <w:rFonts w:ascii="Arial" w:hAnsi="Arial" w:cs="Arial"/>
                <w:sz w:val="20"/>
              </w:rPr>
            </w:pPr>
            <w:r w:rsidRPr="00CA2E66">
              <w:rPr>
                <w:rFonts w:ascii="Arial" w:hAnsi="Arial" w:cs="Arial"/>
                <w:sz w:val="20"/>
              </w:rPr>
              <w:tab/>
            </w:r>
            <w:r w:rsidRPr="00CA2E66">
              <w:rPr>
                <w:rFonts w:ascii="Arial" w:hAnsi="Arial" w:cs="Arial"/>
                <w:sz w:val="20"/>
              </w:rPr>
              <w:tab/>
            </w:r>
          </w:p>
          <w:p w14:paraId="0B8D604D" w14:textId="3DD4E58F" w:rsidR="00BC4400" w:rsidRPr="00CA2E66" w:rsidRDefault="00BC4400" w:rsidP="00BC4400">
            <w:pPr>
              <w:rPr>
                <w:rFonts w:ascii="Arial" w:hAnsi="Arial" w:cs="Arial"/>
                <w:sz w:val="20"/>
              </w:rPr>
            </w:pPr>
            <w:r w:rsidRPr="00CA2E66">
              <w:rPr>
                <w:rFonts w:ascii="Arial" w:hAnsi="Arial" w:cs="Arial"/>
                <w:sz w:val="20"/>
              </w:rPr>
              <w:tab/>
            </w:r>
            <w:r w:rsidRPr="00CA2E66">
              <w:rPr>
                <w:rFonts w:ascii="Arial" w:hAnsi="Arial" w:cs="Arial"/>
                <w:sz w:val="20"/>
              </w:rPr>
              <w:tab/>
            </w:r>
            <w:r w:rsidR="00B65D35">
              <w:rPr>
                <w:rFonts w:ascii="Arial" w:hAnsi="Arial" w:cs="Arial"/>
                <w:sz w:val="20"/>
              </w:rPr>
              <w:t>ECO</w:t>
            </w:r>
            <w:r>
              <w:rPr>
                <w:rFonts w:ascii="Arial" w:hAnsi="Arial" w:cs="Arial"/>
                <w:sz w:val="20"/>
              </w:rPr>
              <w:t xml:space="preserve"> </w:t>
            </w:r>
            <w:r w:rsidRPr="00CA2E66">
              <w:rPr>
                <w:rFonts w:ascii="Arial" w:hAnsi="Arial" w:cs="Arial"/>
                <w:sz w:val="20"/>
              </w:rPr>
              <w:t>P</w:t>
            </w:r>
            <w:r>
              <w:rPr>
                <w:rFonts w:ascii="Arial" w:hAnsi="Arial" w:cs="Arial"/>
                <w:sz w:val="20"/>
              </w:rPr>
              <w:t>2</w:t>
            </w:r>
            <w:r w:rsidRPr="00CA2E66">
              <w:rPr>
                <w:rFonts w:ascii="Arial" w:hAnsi="Arial" w:cs="Arial"/>
                <w:sz w:val="20"/>
              </w:rPr>
              <w:t xml:space="preserve">5 Hardener; </w:t>
            </w:r>
            <w:r w:rsidR="00F60F51" w:rsidRPr="00CA2E66">
              <w:rPr>
                <w:rFonts w:ascii="Arial" w:hAnsi="Arial" w:cs="Arial"/>
                <w:sz w:val="20"/>
              </w:rPr>
              <w:t xml:space="preserve">spot and panel repairs at </w:t>
            </w:r>
            <w:r w:rsidR="00F60F51">
              <w:rPr>
                <w:rFonts w:ascii="Arial" w:hAnsi="Arial" w:cs="Arial"/>
                <w:sz w:val="20"/>
              </w:rPr>
              <w:t>15</w:t>
            </w:r>
            <w:r w:rsidR="00F60F51" w:rsidRPr="00CA2E66">
              <w:rPr>
                <w:rFonts w:ascii="Arial" w:hAnsi="Arial" w:cs="Arial"/>
                <w:sz w:val="20"/>
              </w:rPr>
              <w:t>°C-</w:t>
            </w:r>
            <w:r w:rsidR="00F60F51">
              <w:rPr>
                <w:rFonts w:ascii="Arial" w:hAnsi="Arial" w:cs="Arial"/>
                <w:sz w:val="20"/>
              </w:rPr>
              <w:t>25</w:t>
            </w:r>
            <w:r w:rsidR="00F60F51" w:rsidRPr="00CA2E66">
              <w:rPr>
                <w:rFonts w:ascii="Arial" w:hAnsi="Arial" w:cs="Arial"/>
                <w:sz w:val="20"/>
              </w:rPr>
              <w:t>°C</w:t>
            </w:r>
            <w:r w:rsidR="00F60F51">
              <w:rPr>
                <w:rFonts w:ascii="Arial" w:hAnsi="Arial" w:cs="Arial"/>
                <w:sz w:val="20"/>
              </w:rPr>
              <w:t>, larger areas</w:t>
            </w:r>
            <w:r w:rsidR="00F60F51" w:rsidRPr="00CA2E66">
              <w:rPr>
                <w:rFonts w:ascii="Arial" w:hAnsi="Arial" w:cs="Arial"/>
                <w:sz w:val="20"/>
              </w:rPr>
              <w:t xml:space="preserve"> </w:t>
            </w:r>
            <w:r w:rsidR="00F60F51">
              <w:rPr>
                <w:rFonts w:ascii="Arial" w:hAnsi="Arial" w:cs="Arial"/>
                <w:sz w:val="20"/>
              </w:rPr>
              <w:t>15</w:t>
            </w:r>
            <w:r w:rsidR="00F60F51" w:rsidRPr="00CA2E66">
              <w:rPr>
                <w:rFonts w:ascii="Arial" w:hAnsi="Arial" w:cs="Arial"/>
                <w:sz w:val="20"/>
              </w:rPr>
              <w:t>°C-</w:t>
            </w:r>
            <w:r w:rsidR="00F60F51">
              <w:rPr>
                <w:rFonts w:ascii="Arial" w:hAnsi="Arial" w:cs="Arial"/>
                <w:sz w:val="20"/>
              </w:rPr>
              <w:t xml:space="preserve"> 2</w:t>
            </w:r>
            <w:r w:rsidR="00F60F51" w:rsidRPr="00CA2E66">
              <w:rPr>
                <w:rFonts w:ascii="Arial" w:hAnsi="Arial" w:cs="Arial"/>
                <w:sz w:val="20"/>
              </w:rPr>
              <w:t>0°C</w:t>
            </w:r>
          </w:p>
          <w:p w14:paraId="49B41CB3" w14:textId="490E1F55" w:rsidR="00BC4400" w:rsidRPr="00CA2E66" w:rsidRDefault="00BC4400" w:rsidP="00BC4400">
            <w:pPr>
              <w:rPr>
                <w:rFonts w:ascii="Arial" w:hAnsi="Arial" w:cs="Arial"/>
                <w:sz w:val="20"/>
              </w:rPr>
            </w:pPr>
            <w:r w:rsidRPr="00CA2E66">
              <w:rPr>
                <w:rFonts w:ascii="Arial" w:hAnsi="Arial" w:cs="Arial"/>
                <w:sz w:val="20"/>
              </w:rPr>
              <w:tab/>
            </w:r>
            <w:r w:rsidRPr="00CA2E66">
              <w:rPr>
                <w:rFonts w:ascii="Arial" w:hAnsi="Arial" w:cs="Arial"/>
                <w:sz w:val="20"/>
              </w:rPr>
              <w:tab/>
            </w:r>
            <w:r w:rsidR="00B65D35">
              <w:rPr>
                <w:rFonts w:ascii="Arial" w:hAnsi="Arial" w:cs="Arial"/>
                <w:sz w:val="20"/>
              </w:rPr>
              <w:t>ECO</w:t>
            </w:r>
            <w:r>
              <w:rPr>
                <w:rFonts w:ascii="Arial" w:hAnsi="Arial" w:cs="Arial"/>
                <w:sz w:val="20"/>
              </w:rPr>
              <w:t xml:space="preserve"> </w:t>
            </w:r>
            <w:r w:rsidRPr="00CA2E66">
              <w:rPr>
                <w:rFonts w:ascii="Arial" w:hAnsi="Arial" w:cs="Arial"/>
                <w:sz w:val="20"/>
              </w:rPr>
              <w:t>P</w:t>
            </w:r>
            <w:r w:rsidR="00483A3B">
              <w:rPr>
                <w:rFonts w:ascii="Arial" w:hAnsi="Arial" w:cs="Arial"/>
                <w:sz w:val="20"/>
              </w:rPr>
              <w:t>3</w:t>
            </w:r>
            <w:r w:rsidRPr="00CA2E66">
              <w:rPr>
                <w:rFonts w:ascii="Arial" w:hAnsi="Arial" w:cs="Arial"/>
                <w:sz w:val="20"/>
              </w:rPr>
              <w:t xml:space="preserve">5 Hardener; </w:t>
            </w:r>
            <w:r w:rsidR="00F60F51" w:rsidRPr="00CA2E66">
              <w:rPr>
                <w:rFonts w:ascii="Arial" w:hAnsi="Arial" w:cs="Arial"/>
                <w:sz w:val="20"/>
              </w:rPr>
              <w:t xml:space="preserve">spot and panel repairs at </w:t>
            </w:r>
            <w:r w:rsidR="00F60F51">
              <w:rPr>
                <w:rFonts w:ascii="Arial" w:hAnsi="Arial" w:cs="Arial"/>
                <w:sz w:val="20"/>
              </w:rPr>
              <w:t>25</w:t>
            </w:r>
            <w:r w:rsidR="00F60F51" w:rsidRPr="00CA2E66">
              <w:rPr>
                <w:rFonts w:ascii="Arial" w:hAnsi="Arial" w:cs="Arial"/>
                <w:sz w:val="20"/>
              </w:rPr>
              <w:t>°C-</w:t>
            </w:r>
            <w:r w:rsidR="00F60F51">
              <w:rPr>
                <w:rFonts w:ascii="Arial" w:hAnsi="Arial" w:cs="Arial"/>
                <w:sz w:val="20"/>
              </w:rPr>
              <w:t>40</w:t>
            </w:r>
            <w:r w:rsidR="00F60F51" w:rsidRPr="00CA2E66">
              <w:rPr>
                <w:rFonts w:ascii="Arial" w:hAnsi="Arial" w:cs="Arial"/>
                <w:sz w:val="20"/>
              </w:rPr>
              <w:t>°C</w:t>
            </w:r>
            <w:r w:rsidR="00F60F51">
              <w:rPr>
                <w:rFonts w:ascii="Arial" w:hAnsi="Arial" w:cs="Arial"/>
                <w:sz w:val="20"/>
              </w:rPr>
              <w:t xml:space="preserve">, larger areas </w:t>
            </w:r>
            <w:r w:rsidR="00F60F51" w:rsidRPr="00CA2E66">
              <w:rPr>
                <w:rFonts w:ascii="Arial" w:hAnsi="Arial" w:cs="Arial"/>
                <w:sz w:val="20"/>
              </w:rPr>
              <w:t>20°C-</w:t>
            </w:r>
            <w:r w:rsidR="00F60F51">
              <w:rPr>
                <w:rFonts w:ascii="Arial" w:hAnsi="Arial" w:cs="Arial"/>
                <w:sz w:val="20"/>
              </w:rPr>
              <w:t xml:space="preserve"> 4</w:t>
            </w:r>
            <w:r w:rsidR="00F60F51" w:rsidRPr="00CA2E66">
              <w:rPr>
                <w:rFonts w:ascii="Arial" w:hAnsi="Arial" w:cs="Arial"/>
                <w:sz w:val="20"/>
              </w:rPr>
              <w:t>0°C</w:t>
            </w:r>
          </w:p>
          <w:p w14:paraId="6948A3F6" w14:textId="0702D5A6" w:rsidR="00107C57" w:rsidRPr="00CA2E66" w:rsidRDefault="00107C57" w:rsidP="00107C57">
            <w:pPr>
              <w:rPr>
                <w:rFonts w:ascii="Arial" w:eastAsia="MS Mincho" w:hAnsi="Arial" w:cs="Arial"/>
                <w:sz w:val="20"/>
                <w:lang w:eastAsia="ja-JP"/>
              </w:rPr>
            </w:pPr>
          </w:p>
          <w:p w14:paraId="7838C5FF" w14:textId="264C7326" w:rsidR="00113A17" w:rsidRDefault="00107C57" w:rsidP="00107C57">
            <w:pPr>
              <w:rPr>
                <w:rFonts w:ascii="Arial" w:hAnsi="Arial" w:cs="Arial"/>
                <w:sz w:val="20"/>
              </w:rPr>
            </w:pPr>
            <w:r w:rsidRPr="00CA2E66">
              <w:rPr>
                <w:rFonts w:ascii="Arial" w:hAnsi="Arial" w:cs="Arial"/>
                <w:b/>
                <w:sz w:val="20"/>
                <w:lang w:val="en-GB"/>
              </w:rPr>
              <w:t>Plus</w:t>
            </w:r>
            <w:r w:rsidRPr="00CA2E66">
              <w:rPr>
                <w:rFonts w:ascii="Arial" w:hAnsi="Arial" w:cs="Arial"/>
                <w:b/>
                <w:sz w:val="20"/>
                <w:lang w:val="en-GB"/>
              </w:rPr>
              <w:tab/>
            </w:r>
            <w:r w:rsidRPr="00CA2E66">
              <w:rPr>
                <w:rFonts w:ascii="Arial" w:hAnsi="Arial" w:cs="Arial"/>
                <w:b/>
                <w:sz w:val="20"/>
                <w:lang w:val="en-GB"/>
              </w:rPr>
              <w:tab/>
            </w:r>
            <w:r w:rsidR="00113A17" w:rsidRPr="00CA2E66">
              <w:rPr>
                <w:rFonts w:ascii="Arial" w:hAnsi="Arial" w:cs="Arial"/>
                <w:sz w:val="20"/>
              </w:rPr>
              <w:t xml:space="preserve">Plus Reducer </w:t>
            </w:r>
            <w:r w:rsidR="00AC7434">
              <w:rPr>
                <w:rFonts w:ascii="Arial" w:hAnsi="Arial" w:cs="Arial"/>
                <w:sz w:val="20"/>
              </w:rPr>
              <w:t>Fast;</w:t>
            </w:r>
            <w:r w:rsidR="00113A17" w:rsidRPr="00CA2E66">
              <w:rPr>
                <w:rFonts w:ascii="Arial" w:hAnsi="Arial" w:cs="Arial"/>
                <w:sz w:val="20"/>
              </w:rPr>
              <w:t xml:space="preserve"> spot and panel repairs</w:t>
            </w:r>
            <w:r w:rsidR="009A2754">
              <w:rPr>
                <w:rFonts w:ascii="Arial" w:hAnsi="Arial" w:cs="Arial"/>
                <w:sz w:val="20"/>
              </w:rPr>
              <w:t xml:space="preserve"> at </w:t>
            </w:r>
            <w:r w:rsidR="00AC6307">
              <w:rPr>
                <w:rFonts w:ascii="Arial" w:hAnsi="Arial" w:cs="Arial"/>
                <w:sz w:val="20"/>
              </w:rPr>
              <w:t>15</w:t>
            </w:r>
            <w:r w:rsidR="00113A17" w:rsidRPr="00CA2E66">
              <w:rPr>
                <w:rFonts w:ascii="Arial" w:hAnsi="Arial" w:cs="Arial"/>
                <w:sz w:val="20"/>
              </w:rPr>
              <w:t>°C-</w:t>
            </w:r>
            <w:r w:rsidR="00AC6307">
              <w:rPr>
                <w:rFonts w:ascii="Arial" w:hAnsi="Arial" w:cs="Arial"/>
                <w:sz w:val="20"/>
              </w:rPr>
              <w:t>2</w:t>
            </w:r>
            <w:r w:rsidR="00F60F51">
              <w:rPr>
                <w:rFonts w:ascii="Arial" w:hAnsi="Arial" w:cs="Arial"/>
                <w:sz w:val="20"/>
              </w:rPr>
              <w:t>0</w:t>
            </w:r>
            <w:r w:rsidR="00113A17" w:rsidRPr="00CA2E66">
              <w:rPr>
                <w:rFonts w:ascii="Arial" w:hAnsi="Arial" w:cs="Arial"/>
                <w:sz w:val="20"/>
              </w:rPr>
              <w:t xml:space="preserve">°C </w:t>
            </w:r>
          </w:p>
          <w:p w14:paraId="0AFCD6B5" w14:textId="78CD27CF" w:rsidR="00113A17" w:rsidRPr="00CA2E66" w:rsidRDefault="00107C57" w:rsidP="00113A17">
            <w:pPr>
              <w:rPr>
                <w:rFonts w:ascii="Arial" w:hAnsi="Arial" w:cs="Arial"/>
                <w:sz w:val="20"/>
              </w:rPr>
            </w:pPr>
            <w:r w:rsidRPr="00CA2E66">
              <w:rPr>
                <w:rFonts w:ascii="Arial" w:hAnsi="Arial" w:cs="Arial"/>
                <w:b/>
                <w:sz w:val="20"/>
                <w:lang w:val="en-GB"/>
              </w:rPr>
              <w:t>Reducers</w:t>
            </w:r>
            <w:r w:rsidRPr="00CA2E66">
              <w:rPr>
                <w:rFonts w:ascii="Arial" w:hAnsi="Arial" w:cs="Arial"/>
                <w:sz w:val="20"/>
              </w:rPr>
              <w:t xml:space="preserve"> </w:t>
            </w:r>
            <w:r w:rsidRPr="00CA2E66">
              <w:rPr>
                <w:rFonts w:ascii="Arial" w:hAnsi="Arial" w:cs="Arial"/>
                <w:sz w:val="20"/>
              </w:rPr>
              <w:tab/>
            </w:r>
            <w:r w:rsidR="00113A17" w:rsidRPr="00CA2E66">
              <w:rPr>
                <w:rFonts w:ascii="Arial" w:hAnsi="Arial" w:cs="Arial"/>
                <w:sz w:val="20"/>
              </w:rPr>
              <w:t xml:space="preserve">Plus Reducer </w:t>
            </w:r>
            <w:r w:rsidR="00113A17">
              <w:rPr>
                <w:rFonts w:ascii="Arial" w:hAnsi="Arial" w:cs="Arial"/>
                <w:sz w:val="20"/>
              </w:rPr>
              <w:t>Medium</w:t>
            </w:r>
            <w:r w:rsidR="00113A17" w:rsidRPr="00CA2E66">
              <w:rPr>
                <w:rFonts w:ascii="Arial" w:hAnsi="Arial" w:cs="Arial"/>
                <w:sz w:val="20"/>
              </w:rPr>
              <w:t>; spot and panel repairs and large areas</w:t>
            </w:r>
            <w:r w:rsidR="009A2754">
              <w:rPr>
                <w:rFonts w:ascii="Arial" w:hAnsi="Arial" w:cs="Arial"/>
                <w:sz w:val="20"/>
              </w:rPr>
              <w:t xml:space="preserve"> </w:t>
            </w:r>
            <w:r w:rsidR="009A2754" w:rsidRPr="000B1C21">
              <w:rPr>
                <w:rFonts w:ascii="Arial" w:hAnsi="Arial" w:cs="Arial"/>
                <w:sz w:val="20"/>
              </w:rPr>
              <w:t>at</w:t>
            </w:r>
            <w:r w:rsidR="00113A17" w:rsidRPr="000B1C21">
              <w:rPr>
                <w:rFonts w:ascii="Arial" w:hAnsi="Arial" w:cs="Arial"/>
                <w:sz w:val="20"/>
              </w:rPr>
              <w:t xml:space="preserve"> </w:t>
            </w:r>
            <w:r w:rsidR="00F60F51" w:rsidRPr="005D1BA5">
              <w:rPr>
                <w:rFonts w:ascii="Arial" w:hAnsi="Arial" w:cs="Arial"/>
                <w:sz w:val="20"/>
              </w:rPr>
              <w:t>15</w:t>
            </w:r>
            <w:r w:rsidR="00113A17" w:rsidRPr="005D1BA5">
              <w:rPr>
                <w:rFonts w:ascii="Arial" w:hAnsi="Arial" w:cs="Arial"/>
                <w:sz w:val="20"/>
              </w:rPr>
              <w:t>°C-</w:t>
            </w:r>
            <w:r w:rsidR="00F60F51" w:rsidRPr="005D1BA5">
              <w:rPr>
                <w:rFonts w:ascii="Arial" w:hAnsi="Arial" w:cs="Arial"/>
                <w:sz w:val="20"/>
              </w:rPr>
              <w:t xml:space="preserve"> 4</w:t>
            </w:r>
            <w:r w:rsidR="00113A17" w:rsidRPr="005D1BA5">
              <w:rPr>
                <w:rFonts w:ascii="Arial" w:hAnsi="Arial" w:cs="Arial"/>
                <w:sz w:val="20"/>
              </w:rPr>
              <w:t>0°C</w:t>
            </w:r>
          </w:p>
          <w:p w14:paraId="20C58D56" w14:textId="741F70E5" w:rsidR="00113A17" w:rsidRPr="00CA2E66" w:rsidRDefault="00113A17" w:rsidP="00113A17">
            <w:pPr>
              <w:rPr>
                <w:rFonts w:ascii="Arial" w:hAnsi="Arial" w:cs="Arial"/>
                <w:sz w:val="20"/>
              </w:rPr>
            </w:pPr>
            <w:r w:rsidRPr="00CA2E66">
              <w:rPr>
                <w:rFonts w:ascii="Arial" w:hAnsi="Arial" w:cs="Arial"/>
                <w:sz w:val="20"/>
              </w:rPr>
              <w:tab/>
            </w:r>
            <w:r w:rsidRPr="00CA2E66">
              <w:rPr>
                <w:rFonts w:ascii="Arial" w:hAnsi="Arial" w:cs="Arial"/>
                <w:sz w:val="20"/>
              </w:rPr>
              <w:tab/>
              <w:t xml:space="preserve">Plus Reducer </w:t>
            </w:r>
            <w:r w:rsidR="00AC7434">
              <w:rPr>
                <w:rFonts w:ascii="Arial" w:hAnsi="Arial" w:cs="Arial"/>
                <w:sz w:val="20"/>
              </w:rPr>
              <w:t>Slow</w:t>
            </w:r>
            <w:r w:rsidRPr="00CA2E66">
              <w:rPr>
                <w:rFonts w:ascii="Arial" w:hAnsi="Arial" w:cs="Arial"/>
                <w:sz w:val="20"/>
              </w:rPr>
              <w:t xml:space="preserve">; </w:t>
            </w:r>
            <w:r w:rsidR="00AC6307">
              <w:rPr>
                <w:rFonts w:ascii="Arial" w:hAnsi="Arial" w:cs="Arial"/>
                <w:sz w:val="20"/>
              </w:rPr>
              <w:t xml:space="preserve">larger areas and complete </w:t>
            </w:r>
            <w:r w:rsidR="00EE43B0">
              <w:rPr>
                <w:rFonts w:ascii="Arial" w:hAnsi="Arial" w:cs="Arial"/>
                <w:sz w:val="20"/>
              </w:rPr>
              <w:t xml:space="preserve">paint </w:t>
            </w:r>
            <w:r w:rsidR="00AC6307">
              <w:rPr>
                <w:rFonts w:ascii="Arial" w:hAnsi="Arial" w:cs="Arial"/>
                <w:sz w:val="20"/>
              </w:rPr>
              <w:t>jobs</w:t>
            </w:r>
            <w:r w:rsidR="009A2754">
              <w:rPr>
                <w:rFonts w:ascii="Arial" w:hAnsi="Arial" w:cs="Arial"/>
                <w:sz w:val="20"/>
              </w:rPr>
              <w:t xml:space="preserve"> at </w:t>
            </w:r>
            <w:r w:rsidR="00F60F51">
              <w:rPr>
                <w:rFonts w:ascii="Arial" w:hAnsi="Arial" w:cs="Arial"/>
                <w:sz w:val="20"/>
              </w:rPr>
              <w:t>1</w:t>
            </w:r>
            <w:r w:rsidR="00EE43B0">
              <w:rPr>
                <w:rFonts w:ascii="Arial" w:hAnsi="Arial" w:cs="Arial"/>
                <w:sz w:val="20"/>
              </w:rPr>
              <w:t>5</w:t>
            </w:r>
            <w:r w:rsidRPr="00CA2E66">
              <w:rPr>
                <w:rFonts w:ascii="Arial" w:hAnsi="Arial" w:cs="Arial"/>
                <w:sz w:val="20"/>
              </w:rPr>
              <w:t>°C-</w:t>
            </w:r>
            <w:r w:rsidR="00F60F51">
              <w:rPr>
                <w:rFonts w:ascii="Arial" w:hAnsi="Arial" w:cs="Arial"/>
                <w:sz w:val="20"/>
              </w:rPr>
              <w:t xml:space="preserve"> 40</w:t>
            </w:r>
            <w:r w:rsidRPr="00CA2E66">
              <w:rPr>
                <w:rFonts w:ascii="Arial" w:hAnsi="Arial" w:cs="Arial"/>
                <w:sz w:val="20"/>
              </w:rPr>
              <w:t>°C</w:t>
            </w:r>
          </w:p>
          <w:p w14:paraId="55CBDCD4" w14:textId="4D80999B" w:rsidR="00113A17" w:rsidRPr="00CA2E66" w:rsidRDefault="00113A17" w:rsidP="00113A17">
            <w:pPr>
              <w:rPr>
                <w:rFonts w:ascii="Arial" w:hAnsi="Arial" w:cs="Arial"/>
                <w:sz w:val="20"/>
              </w:rPr>
            </w:pPr>
            <w:r w:rsidRPr="00CA2E66">
              <w:rPr>
                <w:rFonts w:ascii="Arial" w:hAnsi="Arial" w:cs="Arial"/>
                <w:sz w:val="20"/>
              </w:rPr>
              <w:tab/>
            </w:r>
            <w:r w:rsidRPr="00CA2E66">
              <w:rPr>
                <w:rFonts w:ascii="Arial" w:hAnsi="Arial" w:cs="Arial"/>
                <w:sz w:val="20"/>
              </w:rPr>
              <w:tab/>
              <w:t xml:space="preserve">Plus Reducer </w:t>
            </w:r>
            <w:r w:rsidR="00AC7434">
              <w:rPr>
                <w:rFonts w:ascii="Arial" w:hAnsi="Arial" w:cs="Arial"/>
                <w:sz w:val="20"/>
              </w:rPr>
              <w:t>Extra Slow;</w:t>
            </w:r>
            <w:r w:rsidR="00EE43B0">
              <w:rPr>
                <w:rFonts w:ascii="Arial" w:hAnsi="Arial" w:cs="Arial"/>
                <w:sz w:val="20"/>
              </w:rPr>
              <w:t xml:space="preserve"> hot </w:t>
            </w:r>
            <w:r w:rsidRPr="00CA2E66">
              <w:rPr>
                <w:rFonts w:ascii="Arial" w:hAnsi="Arial" w:cs="Arial"/>
                <w:sz w:val="20"/>
              </w:rPr>
              <w:t>temperature</w:t>
            </w:r>
            <w:r w:rsidR="00EE43B0">
              <w:rPr>
                <w:rFonts w:ascii="Arial" w:hAnsi="Arial" w:cs="Arial"/>
                <w:sz w:val="20"/>
              </w:rPr>
              <w:t>s</w:t>
            </w:r>
            <w:r w:rsidR="009A2754">
              <w:rPr>
                <w:rFonts w:ascii="Arial" w:hAnsi="Arial" w:cs="Arial"/>
                <w:sz w:val="20"/>
              </w:rPr>
              <w:t xml:space="preserve"> at</w:t>
            </w:r>
            <w:r w:rsidR="00EE43B0">
              <w:rPr>
                <w:rFonts w:ascii="Arial" w:hAnsi="Arial" w:cs="Arial"/>
                <w:sz w:val="20"/>
              </w:rPr>
              <w:t xml:space="preserve"> </w:t>
            </w:r>
            <w:r w:rsidR="00F60F51">
              <w:rPr>
                <w:rFonts w:ascii="Arial" w:hAnsi="Arial" w:cs="Arial"/>
                <w:sz w:val="20"/>
              </w:rPr>
              <w:t>2</w:t>
            </w:r>
            <w:r w:rsidR="00EE43B0">
              <w:rPr>
                <w:rFonts w:ascii="Arial" w:hAnsi="Arial" w:cs="Arial"/>
                <w:sz w:val="20"/>
              </w:rPr>
              <w:t>5</w:t>
            </w:r>
            <w:r w:rsidRPr="00CA2E66">
              <w:rPr>
                <w:rFonts w:ascii="Arial" w:hAnsi="Arial" w:cs="Arial"/>
                <w:sz w:val="20"/>
              </w:rPr>
              <w:t>°C</w:t>
            </w:r>
            <w:r w:rsidR="00F60F51">
              <w:rPr>
                <w:rFonts w:ascii="Arial" w:hAnsi="Arial" w:cs="Arial"/>
                <w:sz w:val="20"/>
              </w:rPr>
              <w:t xml:space="preserve"> - 40</w:t>
            </w:r>
            <w:r w:rsidR="00F60F51" w:rsidRPr="00CA2E66">
              <w:rPr>
                <w:rFonts w:ascii="Arial" w:hAnsi="Arial" w:cs="Arial"/>
                <w:sz w:val="20"/>
              </w:rPr>
              <w:t>°C</w:t>
            </w:r>
          </w:p>
          <w:p w14:paraId="3B0813A3" w14:textId="482E6E9B" w:rsidR="00860510" w:rsidRDefault="00860510" w:rsidP="00860510">
            <w:pPr>
              <w:rPr>
                <w:rFonts w:ascii="Arial" w:hAnsi="Arial" w:cs="Arial"/>
                <w:b/>
                <w:sz w:val="20"/>
                <w:lang w:val="en-GB"/>
              </w:rPr>
            </w:pPr>
          </w:p>
          <w:p w14:paraId="2446EC18" w14:textId="4F0F6C6C" w:rsidR="00047DA2" w:rsidRDefault="00B65D35" w:rsidP="00047DA2">
            <w:pPr>
              <w:rPr>
                <w:rFonts w:ascii="Arial" w:hAnsi="Arial" w:cs="Arial"/>
                <w:sz w:val="20"/>
              </w:rPr>
            </w:pPr>
            <w:r>
              <w:rPr>
                <w:rFonts w:ascii="Arial" w:hAnsi="Arial" w:cs="Arial"/>
                <w:b/>
                <w:sz w:val="20"/>
                <w:lang w:val="en-GB"/>
              </w:rPr>
              <w:t xml:space="preserve">            </w:t>
            </w:r>
            <w:r w:rsidR="00047DA2" w:rsidRPr="00CA2E66">
              <w:rPr>
                <w:rFonts w:ascii="Arial" w:hAnsi="Arial" w:cs="Arial"/>
                <w:b/>
                <w:sz w:val="20"/>
                <w:lang w:val="en-GB"/>
              </w:rPr>
              <w:tab/>
            </w:r>
            <w:r w:rsidR="009571F5" w:rsidRPr="009571F5">
              <w:rPr>
                <w:rFonts w:ascii="Arial" w:hAnsi="Arial" w:cs="Arial"/>
                <w:bCs/>
                <w:sz w:val="20"/>
                <w:lang w:val="en-GB"/>
              </w:rPr>
              <w:t>E</w:t>
            </w:r>
            <w:r>
              <w:rPr>
                <w:rFonts w:ascii="Arial" w:hAnsi="Arial" w:cs="Arial"/>
                <w:bCs/>
                <w:sz w:val="20"/>
                <w:lang w:val="en-GB"/>
              </w:rPr>
              <w:t>CO</w:t>
            </w:r>
            <w:r w:rsidR="00F17285" w:rsidRPr="00F17285">
              <w:rPr>
                <w:rFonts w:ascii="Arial" w:hAnsi="Arial" w:cs="Arial"/>
                <w:bCs/>
                <w:sz w:val="20"/>
                <w:lang w:val="en-GB"/>
              </w:rPr>
              <w:t xml:space="preserve"> </w:t>
            </w:r>
            <w:r w:rsidR="00047DA2" w:rsidRPr="00CA2E66">
              <w:rPr>
                <w:rFonts w:ascii="Arial" w:hAnsi="Arial" w:cs="Arial"/>
                <w:sz w:val="20"/>
              </w:rPr>
              <w:t xml:space="preserve">Plus Reducer </w:t>
            </w:r>
            <w:r w:rsidR="00047DA2">
              <w:rPr>
                <w:rFonts w:ascii="Arial" w:hAnsi="Arial" w:cs="Arial"/>
                <w:sz w:val="20"/>
              </w:rPr>
              <w:t>Fast;</w:t>
            </w:r>
            <w:r w:rsidR="00047DA2" w:rsidRPr="00CA2E66">
              <w:rPr>
                <w:rFonts w:ascii="Arial" w:hAnsi="Arial" w:cs="Arial"/>
                <w:sz w:val="20"/>
              </w:rPr>
              <w:t xml:space="preserve"> spot and panel repairs</w:t>
            </w:r>
            <w:r w:rsidR="009A2754">
              <w:rPr>
                <w:rFonts w:ascii="Arial" w:hAnsi="Arial" w:cs="Arial"/>
                <w:sz w:val="20"/>
              </w:rPr>
              <w:t xml:space="preserve"> at</w:t>
            </w:r>
            <w:r w:rsidR="00047DA2" w:rsidRPr="00CA2E66">
              <w:rPr>
                <w:rFonts w:ascii="Arial" w:hAnsi="Arial" w:cs="Arial"/>
                <w:sz w:val="20"/>
              </w:rPr>
              <w:t xml:space="preserve"> </w:t>
            </w:r>
            <w:r w:rsidR="00047DA2">
              <w:rPr>
                <w:rFonts w:ascii="Arial" w:hAnsi="Arial" w:cs="Arial"/>
                <w:sz w:val="20"/>
              </w:rPr>
              <w:t>15</w:t>
            </w:r>
            <w:r w:rsidR="00047DA2" w:rsidRPr="00CA2E66">
              <w:rPr>
                <w:rFonts w:ascii="Arial" w:hAnsi="Arial" w:cs="Arial"/>
                <w:sz w:val="20"/>
              </w:rPr>
              <w:t>°C-</w:t>
            </w:r>
            <w:r w:rsidR="00047DA2">
              <w:rPr>
                <w:rFonts w:ascii="Arial" w:hAnsi="Arial" w:cs="Arial"/>
                <w:sz w:val="20"/>
              </w:rPr>
              <w:t>2</w:t>
            </w:r>
            <w:r w:rsidR="00F60F51">
              <w:rPr>
                <w:rFonts w:ascii="Arial" w:hAnsi="Arial" w:cs="Arial"/>
                <w:sz w:val="20"/>
              </w:rPr>
              <w:t>0</w:t>
            </w:r>
            <w:r w:rsidR="00047DA2" w:rsidRPr="00CA2E66">
              <w:rPr>
                <w:rFonts w:ascii="Arial" w:hAnsi="Arial" w:cs="Arial"/>
                <w:sz w:val="20"/>
              </w:rPr>
              <w:t xml:space="preserve">°C </w:t>
            </w:r>
          </w:p>
          <w:p w14:paraId="4FDC2A83" w14:textId="08ADA339" w:rsidR="00047DA2" w:rsidRPr="00CA2E66" w:rsidRDefault="00B65D35" w:rsidP="00047DA2">
            <w:pPr>
              <w:rPr>
                <w:rFonts w:ascii="Arial" w:hAnsi="Arial" w:cs="Arial"/>
                <w:sz w:val="20"/>
              </w:rPr>
            </w:pPr>
            <w:r>
              <w:rPr>
                <w:rFonts w:ascii="Arial" w:hAnsi="Arial" w:cs="Arial"/>
                <w:b/>
                <w:sz w:val="20"/>
                <w:lang w:val="en-GB"/>
              </w:rPr>
              <w:t xml:space="preserve">            </w:t>
            </w:r>
            <w:r w:rsidR="00047DA2" w:rsidRPr="00CA2E66">
              <w:rPr>
                <w:rFonts w:ascii="Arial" w:hAnsi="Arial" w:cs="Arial"/>
                <w:b/>
                <w:sz w:val="20"/>
                <w:lang w:val="en-GB"/>
              </w:rPr>
              <w:tab/>
            </w:r>
            <w:r w:rsidR="009571F5" w:rsidRPr="009571F5">
              <w:rPr>
                <w:rFonts w:ascii="Arial" w:hAnsi="Arial" w:cs="Arial"/>
                <w:bCs/>
                <w:sz w:val="20"/>
                <w:lang w:val="en-GB"/>
              </w:rPr>
              <w:t>E</w:t>
            </w:r>
            <w:r>
              <w:rPr>
                <w:rFonts w:ascii="Arial" w:hAnsi="Arial" w:cs="Arial"/>
                <w:bCs/>
                <w:sz w:val="20"/>
                <w:lang w:val="en-GB"/>
              </w:rPr>
              <w:t>CO</w:t>
            </w:r>
            <w:r w:rsidR="009571F5">
              <w:rPr>
                <w:rFonts w:ascii="Arial" w:hAnsi="Arial" w:cs="Arial"/>
                <w:b/>
                <w:sz w:val="20"/>
                <w:lang w:val="en-GB"/>
              </w:rPr>
              <w:t xml:space="preserve"> </w:t>
            </w:r>
            <w:r w:rsidR="00CC0BDA" w:rsidRPr="00CA2E66">
              <w:rPr>
                <w:rFonts w:ascii="Arial" w:hAnsi="Arial" w:cs="Arial"/>
                <w:sz w:val="20"/>
              </w:rPr>
              <w:t xml:space="preserve">Plus </w:t>
            </w:r>
            <w:r w:rsidR="00047DA2" w:rsidRPr="00CA2E66">
              <w:rPr>
                <w:rFonts w:ascii="Arial" w:hAnsi="Arial" w:cs="Arial"/>
                <w:sz w:val="20"/>
              </w:rPr>
              <w:t xml:space="preserve">Reducer </w:t>
            </w:r>
            <w:r w:rsidR="00047DA2">
              <w:rPr>
                <w:rFonts w:ascii="Arial" w:hAnsi="Arial" w:cs="Arial"/>
                <w:sz w:val="20"/>
              </w:rPr>
              <w:t>Medium</w:t>
            </w:r>
            <w:r w:rsidR="00047DA2" w:rsidRPr="00CA2E66">
              <w:rPr>
                <w:rFonts w:ascii="Arial" w:hAnsi="Arial" w:cs="Arial"/>
                <w:sz w:val="20"/>
              </w:rPr>
              <w:t xml:space="preserve">; spot </w:t>
            </w:r>
            <w:r w:rsidR="00E139DA">
              <w:rPr>
                <w:rFonts w:ascii="Arial" w:hAnsi="Arial" w:cs="Arial"/>
                <w:sz w:val="20"/>
              </w:rPr>
              <w:t>and</w:t>
            </w:r>
            <w:r w:rsidR="00047DA2" w:rsidRPr="00CA2E66">
              <w:rPr>
                <w:rFonts w:ascii="Arial" w:hAnsi="Arial" w:cs="Arial"/>
                <w:sz w:val="20"/>
              </w:rPr>
              <w:t xml:space="preserve"> panel repairs</w:t>
            </w:r>
            <w:r w:rsidR="00E139DA">
              <w:rPr>
                <w:rFonts w:ascii="Arial" w:hAnsi="Arial" w:cs="Arial"/>
                <w:sz w:val="20"/>
              </w:rPr>
              <w:t>,</w:t>
            </w:r>
            <w:r w:rsidR="00047DA2" w:rsidRPr="00CA2E66">
              <w:rPr>
                <w:rFonts w:ascii="Arial" w:hAnsi="Arial" w:cs="Arial"/>
                <w:sz w:val="20"/>
              </w:rPr>
              <w:t xml:space="preserve"> and large areas</w:t>
            </w:r>
            <w:r w:rsidR="009A2754">
              <w:rPr>
                <w:rFonts w:ascii="Arial" w:hAnsi="Arial" w:cs="Arial"/>
                <w:sz w:val="20"/>
              </w:rPr>
              <w:t xml:space="preserve"> at</w:t>
            </w:r>
            <w:r w:rsidR="00047DA2" w:rsidRPr="00CA2E66">
              <w:rPr>
                <w:rFonts w:ascii="Arial" w:hAnsi="Arial" w:cs="Arial"/>
                <w:sz w:val="20"/>
              </w:rPr>
              <w:t xml:space="preserve"> </w:t>
            </w:r>
            <w:r w:rsidR="00F60F51" w:rsidRPr="005D1BA5">
              <w:rPr>
                <w:rFonts w:ascii="Arial" w:hAnsi="Arial" w:cs="Arial"/>
                <w:sz w:val="20"/>
              </w:rPr>
              <w:t>15</w:t>
            </w:r>
            <w:r w:rsidR="00047DA2" w:rsidRPr="005D1BA5">
              <w:rPr>
                <w:rFonts w:ascii="Arial" w:hAnsi="Arial" w:cs="Arial"/>
                <w:sz w:val="20"/>
              </w:rPr>
              <w:t>°C-</w:t>
            </w:r>
            <w:r w:rsidR="00F60F51" w:rsidRPr="005D1BA5">
              <w:rPr>
                <w:rFonts w:ascii="Arial" w:hAnsi="Arial" w:cs="Arial"/>
                <w:sz w:val="20"/>
              </w:rPr>
              <w:t xml:space="preserve"> 4</w:t>
            </w:r>
            <w:r w:rsidR="00047DA2" w:rsidRPr="005D1BA5">
              <w:rPr>
                <w:rFonts w:ascii="Arial" w:hAnsi="Arial" w:cs="Arial"/>
                <w:sz w:val="20"/>
              </w:rPr>
              <w:t>0°C</w:t>
            </w:r>
          </w:p>
          <w:p w14:paraId="38560368" w14:textId="28AAEBBB" w:rsidR="00047DA2" w:rsidRPr="00CC0BDA" w:rsidRDefault="00047DA2" w:rsidP="00860510">
            <w:pPr>
              <w:rPr>
                <w:rFonts w:ascii="Arial" w:hAnsi="Arial" w:cs="Arial"/>
                <w:sz w:val="20"/>
              </w:rPr>
            </w:pPr>
            <w:r w:rsidRPr="00CA2E66">
              <w:rPr>
                <w:rFonts w:ascii="Arial" w:hAnsi="Arial" w:cs="Arial"/>
                <w:sz w:val="20"/>
              </w:rPr>
              <w:tab/>
            </w:r>
            <w:r w:rsidRPr="00CA2E66">
              <w:rPr>
                <w:rFonts w:ascii="Arial" w:hAnsi="Arial" w:cs="Arial"/>
                <w:sz w:val="20"/>
              </w:rPr>
              <w:tab/>
            </w:r>
            <w:r w:rsidR="009571F5">
              <w:rPr>
                <w:rFonts w:ascii="Arial" w:hAnsi="Arial" w:cs="Arial"/>
                <w:sz w:val="20"/>
              </w:rPr>
              <w:t>E</w:t>
            </w:r>
            <w:r w:rsidR="00B65D35">
              <w:rPr>
                <w:rFonts w:ascii="Arial" w:hAnsi="Arial" w:cs="Arial"/>
                <w:sz w:val="20"/>
              </w:rPr>
              <w:t>CO</w:t>
            </w:r>
            <w:r w:rsidR="00CC0BDA" w:rsidRPr="00F17285">
              <w:rPr>
                <w:rFonts w:ascii="Arial" w:hAnsi="Arial" w:cs="Arial"/>
                <w:bCs/>
                <w:sz w:val="20"/>
                <w:lang w:val="en-GB"/>
              </w:rPr>
              <w:t xml:space="preserve"> </w:t>
            </w:r>
            <w:r w:rsidR="00CC0BDA" w:rsidRPr="00CA2E66">
              <w:rPr>
                <w:rFonts w:ascii="Arial" w:hAnsi="Arial" w:cs="Arial"/>
                <w:sz w:val="20"/>
              </w:rPr>
              <w:t xml:space="preserve">Plus </w:t>
            </w:r>
            <w:r w:rsidRPr="00CA2E66">
              <w:rPr>
                <w:rFonts w:ascii="Arial" w:hAnsi="Arial" w:cs="Arial"/>
                <w:sz w:val="20"/>
              </w:rPr>
              <w:t xml:space="preserve">Reducer </w:t>
            </w:r>
            <w:r>
              <w:rPr>
                <w:rFonts w:ascii="Arial" w:hAnsi="Arial" w:cs="Arial"/>
                <w:sz w:val="20"/>
              </w:rPr>
              <w:t>Slow</w:t>
            </w:r>
            <w:r w:rsidRPr="00CA2E66">
              <w:rPr>
                <w:rFonts w:ascii="Arial" w:hAnsi="Arial" w:cs="Arial"/>
                <w:sz w:val="20"/>
              </w:rPr>
              <w:t xml:space="preserve">; </w:t>
            </w:r>
            <w:r>
              <w:rPr>
                <w:rFonts w:ascii="Arial" w:hAnsi="Arial" w:cs="Arial"/>
                <w:sz w:val="20"/>
              </w:rPr>
              <w:t>larger areas and complete paint jobs</w:t>
            </w:r>
            <w:r w:rsidR="009A2754">
              <w:rPr>
                <w:rFonts w:ascii="Arial" w:hAnsi="Arial" w:cs="Arial"/>
                <w:sz w:val="20"/>
              </w:rPr>
              <w:t xml:space="preserve"> at</w:t>
            </w:r>
            <w:r w:rsidRPr="00CA2E66">
              <w:rPr>
                <w:rFonts w:ascii="Arial" w:hAnsi="Arial" w:cs="Arial"/>
                <w:sz w:val="20"/>
              </w:rPr>
              <w:t xml:space="preserve"> </w:t>
            </w:r>
            <w:r w:rsidR="00F60F51">
              <w:rPr>
                <w:rFonts w:ascii="Arial" w:hAnsi="Arial" w:cs="Arial"/>
                <w:sz w:val="20"/>
              </w:rPr>
              <w:t>1</w:t>
            </w:r>
            <w:r>
              <w:rPr>
                <w:rFonts w:ascii="Arial" w:hAnsi="Arial" w:cs="Arial"/>
                <w:sz w:val="20"/>
              </w:rPr>
              <w:t>5</w:t>
            </w:r>
            <w:r w:rsidRPr="00CA2E66">
              <w:rPr>
                <w:rFonts w:ascii="Arial" w:hAnsi="Arial" w:cs="Arial"/>
                <w:sz w:val="20"/>
              </w:rPr>
              <w:t>°C-</w:t>
            </w:r>
            <w:r w:rsidR="00F60F51">
              <w:rPr>
                <w:rFonts w:ascii="Arial" w:hAnsi="Arial" w:cs="Arial"/>
                <w:sz w:val="20"/>
              </w:rPr>
              <w:t xml:space="preserve"> 40</w:t>
            </w:r>
            <w:r w:rsidRPr="00CA2E66">
              <w:rPr>
                <w:rFonts w:ascii="Arial" w:hAnsi="Arial" w:cs="Arial"/>
                <w:sz w:val="20"/>
              </w:rPr>
              <w:t>°C</w:t>
            </w:r>
          </w:p>
          <w:p w14:paraId="2279588D" w14:textId="06346A8B" w:rsidR="00047DA2" w:rsidRPr="00CA2E66" w:rsidRDefault="00047DA2" w:rsidP="00860510">
            <w:pPr>
              <w:rPr>
                <w:rFonts w:ascii="Arial" w:hAnsi="Arial" w:cs="Arial"/>
                <w:b/>
                <w:sz w:val="20"/>
                <w:lang w:val="en-GB"/>
              </w:rPr>
            </w:pPr>
          </w:p>
          <w:p w14:paraId="3D099159" w14:textId="14864116" w:rsidR="00860510" w:rsidRPr="00CA2E66" w:rsidRDefault="00860510" w:rsidP="00860510">
            <w:pPr>
              <w:rPr>
                <w:rFonts w:ascii="Arial" w:hAnsi="Arial" w:cs="Arial"/>
                <w:sz w:val="20"/>
              </w:rPr>
            </w:pPr>
            <w:r w:rsidRPr="00CA2E66">
              <w:rPr>
                <w:rFonts w:ascii="Arial" w:hAnsi="Arial" w:cs="Arial"/>
                <w:b/>
                <w:sz w:val="20"/>
                <w:lang w:val="en-GB"/>
              </w:rPr>
              <w:t xml:space="preserve">Xpress Dry </w:t>
            </w:r>
            <w:r w:rsidRPr="00CA2E66">
              <w:rPr>
                <w:rFonts w:ascii="Arial" w:hAnsi="Arial" w:cs="Arial"/>
                <w:b/>
                <w:sz w:val="20"/>
                <w:lang w:val="en-GB"/>
              </w:rPr>
              <w:tab/>
            </w:r>
            <w:r w:rsidR="008F73CE" w:rsidRPr="00CA2E66">
              <w:rPr>
                <w:rFonts w:ascii="Arial" w:hAnsi="Arial" w:cs="Arial"/>
                <w:bCs/>
                <w:sz w:val="20"/>
              </w:rPr>
              <w:t>Xpress</w:t>
            </w:r>
            <w:r w:rsidR="008F73CE" w:rsidRPr="00CA2E66">
              <w:rPr>
                <w:rFonts w:ascii="Arial" w:hAnsi="Arial" w:cs="Arial"/>
                <w:sz w:val="20"/>
              </w:rPr>
              <w:t xml:space="preserve"> Dry</w:t>
            </w:r>
            <w:r w:rsidRPr="00CA2E66">
              <w:rPr>
                <w:rFonts w:ascii="Arial" w:hAnsi="Arial" w:cs="Arial"/>
                <w:sz w:val="20"/>
              </w:rPr>
              <w:t xml:space="preserve"> Reducer; spot and panel repairs</w:t>
            </w:r>
            <w:r w:rsidR="009A2754">
              <w:rPr>
                <w:rFonts w:ascii="Arial" w:hAnsi="Arial" w:cs="Arial"/>
                <w:sz w:val="20"/>
              </w:rPr>
              <w:t xml:space="preserve"> at</w:t>
            </w:r>
            <w:r w:rsidRPr="00CA2E66">
              <w:rPr>
                <w:rFonts w:ascii="Arial" w:hAnsi="Arial" w:cs="Arial"/>
                <w:sz w:val="20"/>
              </w:rPr>
              <w:t xml:space="preserve"> 15°C-</w:t>
            </w:r>
            <w:r w:rsidR="003C0440" w:rsidRPr="00EA4D89">
              <w:rPr>
                <w:rFonts w:ascii="Arial" w:hAnsi="Arial" w:cs="Arial"/>
                <w:sz w:val="20"/>
              </w:rPr>
              <w:t>2</w:t>
            </w:r>
            <w:r w:rsidRPr="00EA4D89">
              <w:rPr>
                <w:rFonts w:ascii="Arial" w:hAnsi="Arial" w:cs="Arial"/>
                <w:sz w:val="20"/>
              </w:rPr>
              <w:t>5°C</w:t>
            </w:r>
            <w:r w:rsidRPr="00CA2E66">
              <w:rPr>
                <w:rFonts w:ascii="Arial" w:hAnsi="Arial" w:cs="Arial"/>
                <w:sz w:val="20"/>
              </w:rPr>
              <w:t>.</w:t>
            </w:r>
          </w:p>
          <w:p w14:paraId="7FF3AD6C" w14:textId="3E19AE40" w:rsidR="00860510" w:rsidRPr="00CA2E66" w:rsidRDefault="00860510" w:rsidP="008F73CE">
            <w:pPr>
              <w:rPr>
                <w:rFonts w:ascii="Arial" w:hAnsi="Arial" w:cs="Arial"/>
                <w:sz w:val="20"/>
              </w:rPr>
            </w:pPr>
            <w:r w:rsidRPr="00CA2E66">
              <w:rPr>
                <w:rFonts w:ascii="Arial" w:hAnsi="Arial" w:cs="Arial"/>
                <w:b/>
                <w:sz w:val="20"/>
                <w:lang w:val="en-GB"/>
              </w:rPr>
              <w:t>Reducer</w:t>
            </w:r>
            <w:r w:rsidRPr="00CA2E66">
              <w:rPr>
                <w:rFonts w:ascii="Arial" w:hAnsi="Arial" w:cs="Arial"/>
                <w:sz w:val="20"/>
              </w:rPr>
              <w:t xml:space="preserve"> </w:t>
            </w:r>
            <w:r w:rsidRPr="00CA2E66">
              <w:rPr>
                <w:rFonts w:ascii="Arial" w:hAnsi="Arial" w:cs="Arial"/>
                <w:sz w:val="20"/>
              </w:rPr>
              <w:tab/>
            </w:r>
          </w:p>
          <w:p w14:paraId="3D9F9DB5" w14:textId="30EBD063" w:rsidR="00107C57" w:rsidRPr="00CA2E66" w:rsidRDefault="00107C57" w:rsidP="00107C57">
            <w:pPr>
              <w:rPr>
                <w:rFonts w:ascii="Arial" w:hAnsi="Arial" w:cs="Arial"/>
                <w:sz w:val="20"/>
              </w:rPr>
            </w:pPr>
          </w:p>
          <w:p w14:paraId="7B16B6AE" w14:textId="15FDE362" w:rsidR="00926B00" w:rsidRPr="00926B00" w:rsidRDefault="00107C57" w:rsidP="00A22CD9">
            <w:pPr>
              <w:rPr>
                <w:rFonts w:ascii="Arial" w:hAnsi="Arial" w:cs="Arial"/>
                <w:bCs/>
                <w:sz w:val="20"/>
                <w:lang w:val="en-GB"/>
              </w:rPr>
            </w:pPr>
            <w:r w:rsidRPr="00CA2E66">
              <w:rPr>
                <w:rFonts w:ascii="Arial" w:hAnsi="Arial" w:cs="Arial"/>
                <w:b/>
                <w:sz w:val="20"/>
                <w:lang w:val="en-GB"/>
              </w:rPr>
              <w:t>Additives</w:t>
            </w:r>
            <w:r w:rsidRPr="00CA2E66">
              <w:rPr>
                <w:rFonts w:ascii="Arial" w:hAnsi="Arial" w:cs="Arial"/>
                <w:b/>
                <w:sz w:val="20"/>
                <w:lang w:val="en-GB"/>
              </w:rPr>
              <w:tab/>
            </w:r>
            <w:r w:rsidR="003C0440" w:rsidRPr="00EA4D89">
              <w:rPr>
                <w:rFonts w:ascii="Arial" w:hAnsi="Arial" w:cs="Arial"/>
                <w:bCs/>
                <w:sz w:val="20"/>
                <w:lang w:val="en-GB"/>
              </w:rPr>
              <w:t>Elast-O-Actif</w:t>
            </w:r>
          </w:p>
          <w:p w14:paraId="4CB61A40" w14:textId="38FC93A8" w:rsidR="00A129BA" w:rsidRDefault="00BE4C5D" w:rsidP="00A22CD9">
            <w:pPr>
              <w:rPr>
                <w:rFonts w:ascii="Arial" w:hAnsi="Arial" w:cs="Arial"/>
                <w:b/>
                <w:bCs/>
                <w:sz w:val="20"/>
                <w:lang w:val="en-GB"/>
              </w:rPr>
            </w:pPr>
            <w:r>
              <w:rPr>
                <w:rFonts w:ascii="Arial" w:hAnsi="Arial" w:cs="Arial"/>
                <w:b/>
                <w:bCs/>
                <w:sz w:val="20"/>
                <w:lang w:val="en-GB"/>
              </w:rPr>
              <w:t>__________________________________________________________________________________________</w:t>
            </w:r>
          </w:p>
          <w:p w14:paraId="58356605" w14:textId="3C7E0015" w:rsidR="00A129BA" w:rsidRDefault="00926B00" w:rsidP="00A22CD9">
            <w:pPr>
              <w:rPr>
                <w:rFonts w:ascii="Arial" w:hAnsi="Arial" w:cs="Arial"/>
                <w:b/>
                <w:bCs/>
                <w:sz w:val="20"/>
                <w:lang w:val="en-GB"/>
              </w:rPr>
            </w:pPr>
            <w:r>
              <w:rPr>
                <w:rFonts w:ascii="Arial" w:hAnsi="Arial" w:cs="Arial"/>
                <w:b/>
                <w:bCs/>
                <w:sz w:val="20"/>
                <w:lang w:val="en-GB"/>
              </w:rPr>
              <w:t xml:space="preserve">Mixing chart  </w:t>
            </w:r>
          </w:p>
          <w:p w14:paraId="3CB70D47" w14:textId="3F1E5309" w:rsidR="00A129BA" w:rsidRPr="00745A17" w:rsidRDefault="00926B00" w:rsidP="00A22CD9">
            <w:pPr>
              <w:rPr>
                <w:rFonts w:ascii="Arial" w:hAnsi="Arial" w:cs="Arial"/>
                <w:sz w:val="20"/>
                <w:lang w:val="en-GB"/>
              </w:rPr>
            </w:pPr>
            <w:r w:rsidRPr="00745A17">
              <w:rPr>
                <w:rFonts w:ascii="Arial" w:hAnsi="Arial" w:cs="Arial"/>
                <w:sz w:val="20"/>
                <w:lang w:val="en-GB"/>
              </w:rPr>
              <w:t xml:space="preserve">*Suggested </w:t>
            </w:r>
            <w:r w:rsidR="00745A17" w:rsidRPr="00745A17">
              <w:rPr>
                <w:rFonts w:ascii="Arial" w:hAnsi="Arial" w:cs="Arial"/>
                <w:sz w:val="20"/>
                <w:lang w:val="en-GB"/>
              </w:rPr>
              <w:t xml:space="preserve">hardener </w:t>
            </w:r>
            <w:r w:rsidR="00D85770">
              <w:rPr>
                <w:rFonts w:ascii="Arial" w:hAnsi="Arial" w:cs="Arial"/>
                <w:sz w:val="20"/>
                <w:lang w:val="en-GB"/>
              </w:rPr>
              <w:t>and</w:t>
            </w:r>
            <w:r w:rsidR="00745A17" w:rsidRPr="00745A17">
              <w:rPr>
                <w:rFonts w:ascii="Arial" w:hAnsi="Arial" w:cs="Arial"/>
                <w:sz w:val="20"/>
                <w:lang w:val="en-GB"/>
              </w:rPr>
              <w:t xml:space="preserve"> reducer </w:t>
            </w:r>
            <w:r w:rsidRPr="00745A17">
              <w:rPr>
                <w:rFonts w:ascii="Arial" w:hAnsi="Arial" w:cs="Arial"/>
                <w:sz w:val="20"/>
                <w:lang w:val="en-GB"/>
              </w:rPr>
              <w:t>combinations</w:t>
            </w:r>
            <w:r w:rsidR="00C200DC">
              <w:rPr>
                <w:rFonts w:ascii="Arial" w:hAnsi="Arial" w:cs="Arial"/>
                <w:sz w:val="20"/>
                <w:lang w:val="en-GB"/>
              </w:rPr>
              <w:t>,</w:t>
            </w:r>
            <w:r w:rsidRPr="00745A17">
              <w:rPr>
                <w:rFonts w:ascii="Arial" w:hAnsi="Arial" w:cs="Arial"/>
                <w:sz w:val="20"/>
                <w:lang w:val="en-GB"/>
              </w:rPr>
              <w:t xml:space="preserve"> </w:t>
            </w:r>
            <w:r w:rsidR="00D85770">
              <w:rPr>
                <w:rFonts w:ascii="Arial" w:hAnsi="Arial" w:cs="Arial"/>
                <w:sz w:val="20"/>
                <w:lang w:val="en-GB"/>
              </w:rPr>
              <w:t>for best performance</w:t>
            </w:r>
          </w:p>
          <w:p w14:paraId="73DB2785" w14:textId="0A324D3F" w:rsidR="00A129BA" w:rsidRDefault="00926B00" w:rsidP="00A22CD9">
            <w:pPr>
              <w:rPr>
                <w:rFonts w:ascii="Arial" w:hAnsi="Arial" w:cs="Arial"/>
                <w:b/>
                <w:bCs/>
                <w:sz w:val="20"/>
                <w:lang w:val="en-GB"/>
              </w:rPr>
            </w:pPr>
            <w:r w:rsidRPr="00A129BA">
              <w:rPr>
                <w:rFonts w:ascii="Arial" w:hAnsi="Arial" w:cs="Arial"/>
                <w:b/>
                <w:noProof/>
                <w:sz w:val="20"/>
                <w:lang w:eastAsia="ja-JP"/>
              </w:rPr>
              <mc:AlternateContent>
                <mc:Choice Requires="wpg">
                  <w:drawing>
                    <wp:anchor distT="0" distB="0" distL="114300" distR="114300" simplePos="0" relativeHeight="251665408" behindDoc="0" locked="0" layoutInCell="1" allowOverlap="1" wp14:anchorId="4463C8A0" wp14:editId="11C44CEC">
                      <wp:simplePos x="0" y="0"/>
                      <wp:positionH relativeFrom="column">
                        <wp:posOffset>135255</wp:posOffset>
                      </wp:positionH>
                      <wp:positionV relativeFrom="paragraph">
                        <wp:posOffset>77470</wp:posOffset>
                      </wp:positionV>
                      <wp:extent cx="6111240" cy="3070860"/>
                      <wp:effectExtent l="0" t="0" r="3810" b="0"/>
                      <wp:wrapNone/>
                      <wp:docPr id="7" name="Group 177"/>
                      <wp:cNvGraphicFramePr/>
                      <a:graphic xmlns:a="http://schemas.openxmlformats.org/drawingml/2006/main">
                        <a:graphicData uri="http://schemas.microsoft.com/office/word/2010/wordprocessingGroup">
                          <wpg:wgp>
                            <wpg:cNvGrpSpPr/>
                            <wpg:grpSpPr>
                              <a:xfrm>
                                <a:off x="0" y="0"/>
                                <a:ext cx="6111240" cy="3070860"/>
                                <a:chOff x="0" y="0"/>
                                <a:chExt cx="6237692" cy="3469592"/>
                              </a:xfrm>
                            </wpg:grpSpPr>
                            <wpg:grpSp>
                              <wpg:cNvPr id="11" name="Group 11"/>
                              <wpg:cNvGrpSpPr/>
                              <wpg:grpSpPr>
                                <a:xfrm>
                                  <a:off x="3595999" y="756661"/>
                                  <a:ext cx="1296000" cy="486000"/>
                                  <a:chOff x="3595999" y="756660"/>
                                  <a:chExt cx="1692003" cy="647999"/>
                                </a:xfrm>
                              </wpg:grpSpPr>
                              <wps:wsp>
                                <wps:cNvPr id="13" name="Rounded Rectangle 21"/>
                                <wps:cNvSpPr/>
                                <wps:spPr>
                                  <a:xfrm>
                                    <a:off x="3596002" y="756660"/>
                                    <a:ext cx="1692000" cy="324001"/>
                                  </a:xfrm>
                                  <a:prstGeom prst="rect">
                                    <a:avLst/>
                                  </a:prstGeom>
                                  <a:solidFill>
                                    <a:schemeClr val="tx1">
                                      <a:lumMod val="50000"/>
                                      <a:lumOff val="50000"/>
                                    </a:schemeClr>
                                  </a:solidFill>
                                  <a:ln w="6350" cap="flat" cmpd="sng" algn="ctr">
                                    <a:noFill/>
                                    <a:prstDash val="solid"/>
                                    <a:miter lim="800000"/>
                                  </a:ln>
                                  <a:effectLst/>
                                </wps:spPr>
                                <wps:txbx>
                                  <w:txbxContent>
                                    <w:p w14:paraId="781AE951" w14:textId="77777777" w:rsidR="00A129BA" w:rsidRDefault="00A129BA" w:rsidP="00A129BA">
                                      <w:pPr>
                                        <w:jc w:val="center"/>
                                        <w:rPr>
                                          <w:sz w:val="24"/>
                                          <w:szCs w:val="24"/>
                                        </w:rPr>
                                      </w:pPr>
                                      <w:r>
                                        <w:rPr>
                                          <w:rFonts w:ascii="Arial" w:hAnsi="Arial" w:cstheme="minorBidi"/>
                                          <w:b/>
                                          <w:bCs/>
                                          <w:color w:val="FFFFFF" w:themeColor="background1"/>
                                          <w:sz w:val="20"/>
                                        </w:rPr>
                                        <w:t>P25</w:t>
                                      </w:r>
                                    </w:p>
                                  </w:txbxContent>
                                </wps:txbx>
                                <wps:bodyPr rtlCol="0" anchor="ctr"/>
                              </wps:wsp>
                              <wps:wsp>
                                <wps:cNvPr id="15" name="Rounded Rectangle 22"/>
                                <wps:cNvSpPr/>
                                <wps:spPr>
                                  <a:xfrm>
                                    <a:off x="3595999" y="1080659"/>
                                    <a:ext cx="1692000" cy="324000"/>
                                  </a:xfrm>
                                  <a:prstGeom prst="rect">
                                    <a:avLst/>
                                  </a:prstGeom>
                                  <a:solidFill>
                                    <a:srgbClr val="B7B9BA">
                                      <a:lumMod val="20000"/>
                                      <a:lumOff val="80000"/>
                                    </a:srgbClr>
                                  </a:solidFill>
                                  <a:ln w="6350" cap="flat" cmpd="sng" algn="ctr">
                                    <a:noFill/>
                                    <a:prstDash val="solid"/>
                                    <a:miter lim="800000"/>
                                  </a:ln>
                                  <a:effectLst/>
                                </wps:spPr>
                                <wps:txbx>
                                  <w:txbxContent>
                                    <w:p w14:paraId="3B75BD3D" w14:textId="77777777" w:rsidR="00A129BA" w:rsidRPr="00A129BA" w:rsidRDefault="00A129BA" w:rsidP="00A129BA">
                                      <w:pPr>
                                        <w:jc w:val="center"/>
                                        <w:rPr>
                                          <w:color w:val="7F7F7F" w:themeColor="text1" w:themeTint="80"/>
                                          <w:sz w:val="24"/>
                                          <w:szCs w:val="24"/>
                                        </w:rPr>
                                      </w:pPr>
                                      <w:r w:rsidRPr="00A129BA">
                                        <w:rPr>
                                          <w:rFonts w:ascii="Arial" w:hAnsi="Arial" w:cstheme="minorBidi"/>
                                          <w:b/>
                                          <w:bCs/>
                                          <w:color w:val="7F7F7F" w:themeColor="text1" w:themeTint="80"/>
                                          <w:sz w:val="20"/>
                                        </w:rPr>
                                        <w:t xml:space="preserve">Medium / Slow </w:t>
                                      </w:r>
                                    </w:p>
                                  </w:txbxContent>
                                </wps:txbx>
                                <wps:bodyPr rtlCol="0" anchor="ctr"/>
                              </wps:wsp>
                            </wpg:grpSp>
                            <wps:wsp>
                              <wps:cNvPr id="24" name="Rounded Rectangle 24"/>
                              <wps:cNvSpPr/>
                              <wps:spPr>
                                <a:xfrm>
                                  <a:off x="929099" y="752920"/>
                                  <a:ext cx="1296000" cy="243000"/>
                                </a:xfrm>
                                <a:prstGeom prst="rect">
                                  <a:avLst/>
                                </a:prstGeom>
                                <a:solidFill>
                                  <a:schemeClr val="tx1">
                                    <a:lumMod val="50000"/>
                                    <a:lumOff val="50000"/>
                                  </a:schemeClr>
                                </a:solidFill>
                                <a:ln w="6350" cap="flat" cmpd="sng" algn="ctr">
                                  <a:noFill/>
                                  <a:prstDash val="solid"/>
                                  <a:miter lim="800000"/>
                                </a:ln>
                                <a:effectLst/>
                              </wps:spPr>
                              <wps:txbx>
                                <w:txbxContent>
                                  <w:p w14:paraId="55C0F0C6" w14:textId="77777777" w:rsidR="00A129BA" w:rsidRDefault="00A129BA" w:rsidP="00A129BA">
                                    <w:pPr>
                                      <w:jc w:val="center"/>
                                      <w:rPr>
                                        <w:sz w:val="24"/>
                                        <w:szCs w:val="24"/>
                                      </w:rPr>
                                    </w:pPr>
                                    <w:r>
                                      <w:rPr>
                                        <w:rFonts w:ascii="Arial" w:hAnsi="Arial" w:cstheme="minorBidi"/>
                                        <w:b/>
                                        <w:bCs/>
                                        <w:color w:val="FFFFFF" w:themeColor="background1"/>
                                        <w:sz w:val="20"/>
                                      </w:rPr>
                                      <w:t>P25</w:t>
                                    </w:r>
                                  </w:p>
                                </w:txbxContent>
                              </wps:txbx>
                              <wps:bodyPr rtlCol="0" anchor="ctr"/>
                            </wps:wsp>
                            <wps:wsp>
                              <wps:cNvPr id="25" name="Rounded Rectangle 25"/>
                              <wps:cNvSpPr/>
                              <wps:spPr>
                                <a:xfrm>
                                  <a:off x="904619" y="999660"/>
                                  <a:ext cx="1296000" cy="243000"/>
                                </a:xfrm>
                                <a:prstGeom prst="rect">
                                  <a:avLst/>
                                </a:prstGeom>
                                <a:solidFill>
                                  <a:srgbClr val="B7B9BA">
                                    <a:lumMod val="20000"/>
                                    <a:lumOff val="80000"/>
                                  </a:srgbClr>
                                </a:solidFill>
                                <a:ln w="6350" cap="flat" cmpd="sng" algn="ctr">
                                  <a:noFill/>
                                  <a:prstDash val="solid"/>
                                  <a:miter lim="800000"/>
                                </a:ln>
                                <a:effectLst/>
                              </wps:spPr>
                              <wps:txbx>
                                <w:txbxContent>
                                  <w:p w14:paraId="1FA25142" w14:textId="77777777" w:rsidR="00A129BA" w:rsidRPr="00A129BA" w:rsidRDefault="00A129BA" w:rsidP="00A129BA">
                                    <w:pPr>
                                      <w:jc w:val="center"/>
                                      <w:rPr>
                                        <w:color w:val="7F7F7F" w:themeColor="text1" w:themeTint="80"/>
                                        <w:sz w:val="24"/>
                                        <w:szCs w:val="24"/>
                                      </w:rPr>
                                    </w:pPr>
                                    <w:r w:rsidRPr="00A129BA">
                                      <w:rPr>
                                        <w:rFonts w:ascii="Arial" w:hAnsi="Arial" w:cstheme="minorBidi"/>
                                        <w:b/>
                                        <w:bCs/>
                                        <w:color w:val="7F7F7F" w:themeColor="text1" w:themeTint="80"/>
                                        <w:sz w:val="20"/>
                                      </w:rPr>
                                      <w:t>Fast / Medium</w:t>
                                    </w:r>
                                  </w:p>
                                </w:txbxContent>
                              </wps:txbx>
                              <wps:bodyPr rtlCol="0" anchor="ctr"/>
                            </wps:wsp>
                            <wpg:grpSp>
                              <wpg:cNvPr id="26" name="Group 26"/>
                              <wpg:cNvGrpSpPr/>
                              <wpg:grpSpPr>
                                <a:xfrm>
                                  <a:off x="2250310" y="756660"/>
                                  <a:ext cx="1296000" cy="486000"/>
                                  <a:chOff x="2250310" y="756660"/>
                                  <a:chExt cx="1692953" cy="648000"/>
                                </a:xfrm>
                              </wpg:grpSpPr>
                              <wps:wsp>
                                <wps:cNvPr id="27" name="Rounded Rectangle 27"/>
                                <wps:cNvSpPr/>
                                <wps:spPr>
                                  <a:xfrm>
                                    <a:off x="2251263" y="756660"/>
                                    <a:ext cx="1692000" cy="324000"/>
                                  </a:xfrm>
                                  <a:prstGeom prst="rect">
                                    <a:avLst/>
                                  </a:prstGeom>
                                  <a:solidFill>
                                    <a:schemeClr val="tx1">
                                      <a:lumMod val="50000"/>
                                      <a:lumOff val="50000"/>
                                    </a:schemeClr>
                                  </a:solidFill>
                                  <a:ln w="6350" cap="flat" cmpd="sng" algn="ctr">
                                    <a:noFill/>
                                    <a:prstDash val="solid"/>
                                    <a:miter lim="800000"/>
                                  </a:ln>
                                  <a:effectLst/>
                                </wps:spPr>
                                <wps:txbx>
                                  <w:txbxContent>
                                    <w:p w14:paraId="690F9B65" w14:textId="77777777" w:rsidR="00A129BA" w:rsidRDefault="00A129BA" w:rsidP="00A129BA">
                                      <w:pPr>
                                        <w:jc w:val="center"/>
                                        <w:rPr>
                                          <w:sz w:val="24"/>
                                          <w:szCs w:val="24"/>
                                        </w:rPr>
                                      </w:pPr>
                                      <w:r>
                                        <w:rPr>
                                          <w:rFonts w:ascii="Arial" w:hAnsi="Arial" w:cstheme="minorBidi"/>
                                          <w:b/>
                                          <w:bCs/>
                                          <w:color w:val="FFFFFF" w:themeColor="background1"/>
                                          <w:sz w:val="20"/>
                                        </w:rPr>
                                        <w:t>P25</w:t>
                                      </w:r>
                                    </w:p>
                                  </w:txbxContent>
                                </wps:txbx>
                                <wps:bodyPr rtlCol="0" anchor="ctr"/>
                              </wps:wsp>
                              <wps:wsp>
                                <wps:cNvPr id="28" name="Rounded Rectangle 28"/>
                                <wps:cNvSpPr/>
                                <wps:spPr>
                                  <a:xfrm>
                                    <a:off x="2250310" y="1080660"/>
                                    <a:ext cx="1692000" cy="324000"/>
                                  </a:xfrm>
                                  <a:prstGeom prst="rect">
                                    <a:avLst/>
                                  </a:prstGeom>
                                  <a:solidFill>
                                    <a:srgbClr val="B7B9BA">
                                      <a:lumMod val="20000"/>
                                      <a:lumOff val="80000"/>
                                    </a:srgbClr>
                                  </a:solidFill>
                                  <a:ln w="6350" cap="flat" cmpd="sng" algn="ctr">
                                    <a:noFill/>
                                    <a:prstDash val="solid"/>
                                    <a:miter lim="800000"/>
                                  </a:ln>
                                  <a:effectLst/>
                                </wps:spPr>
                                <wps:txbx>
                                  <w:txbxContent>
                                    <w:p w14:paraId="47460555" w14:textId="77777777" w:rsidR="00A129BA" w:rsidRPr="00A129BA" w:rsidRDefault="00A129BA" w:rsidP="00A129BA">
                                      <w:pPr>
                                        <w:jc w:val="center"/>
                                        <w:rPr>
                                          <w:color w:val="7F7F7F" w:themeColor="text1" w:themeTint="80"/>
                                          <w:sz w:val="24"/>
                                          <w:szCs w:val="24"/>
                                        </w:rPr>
                                      </w:pPr>
                                      <w:r w:rsidRPr="00A129BA">
                                        <w:rPr>
                                          <w:rFonts w:ascii="Arial" w:hAnsi="Arial" w:cstheme="minorBidi"/>
                                          <w:b/>
                                          <w:bCs/>
                                          <w:color w:val="7F7F7F" w:themeColor="text1" w:themeTint="80"/>
                                          <w:sz w:val="20"/>
                                        </w:rPr>
                                        <w:t>Fast / Medium</w:t>
                                      </w:r>
                                    </w:p>
                                  </w:txbxContent>
                                </wps:txbx>
                                <wps:bodyPr rtlCol="0" anchor="ctr"/>
                              </wps:wsp>
                            </wpg:grpSp>
                            <wpg:grpSp>
                              <wpg:cNvPr id="29" name="Group 29"/>
                              <wpg:cNvGrpSpPr/>
                              <wpg:grpSpPr>
                                <a:xfrm>
                                  <a:off x="4941691" y="756660"/>
                                  <a:ext cx="1296001" cy="486000"/>
                                  <a:chOff x="4941691" y="756660"/>
                                  <a:chExt cx="1692955" cy="648000"/>
                                </a:xfrm>
                              </wpg:grpSpPr>
                              <wps:wsp>
                                <wps:cNvPr id="30" name="Rounded Rectangle 36"/>
                                <wps:cNvSpPr/>
                                <wps:spPr>
                                  <a:xfrm>
                                    <a:off x="4942646" y="756660"/>
                                    <a:ext cx="1692000" cy="324001"/>
                                  </a:xfrm>
                                  <a:prstGeom prst="rect">
                                    <a:avLst/>
                                  </a:prstGeom>
                                  <a:solidFill>
                                    <a:schemeClr val="tx1">
                                      <a:lumMod val="50000"/>
                                      <a:lumOff val="50000"/>
                                    </a:schemeClr>
                                  </a:solidFill>
                                  <a:ln w="6350" cap="flat" cmpd="sng" algn="ctr">
                                    <a:noFill/>
                                    <a:prstDash val="solid"/>
                                    <a:miter lim="800000"/>
                                  </a:ln>
                                  <a:effectLst/>
                                </wps:spPr>
                                <wps:txbx>
                                  <w:txbxContent>
                                    <w:p w14:paraId="215A5B6A" w14:textId="77777777" w:rsidR="00A129BA" w:rsidRDefault="00A129BA" w:rsidP="00A129BA">
                                      <w:pPr>
                                        <w:jc w:val="center"/>
                                        <w:rPr>
                                          <w:sz w:val="24"/>
                                          <w:szCs w:val="24"/>
                                        </w:rPr>
                                      </w:pPr>
                                      <w:r>
                                        <w:rPr>
                                          <w:rFonts w:ascii="Arial" w:hAnsi="Arial" w:cstheme="minorBidi"/>
                                          <w:b/>
                                          <w:bCs/>
                                          <w:color w:val="FFFFFF"/>
                                          <w:sz w:val="20"/>
                                        </w:rPr>
                                        <w:t>P25</w:t>
                                      </w:r>
                                    </w:p>
                                  </w:txbxContent>
                                </wps:txbx>
                                <wps:bodyPr tIns="0" bIns="0" rtlCol="0" anchor="ctr"/>
                              </wps:wsp>
                              <wps:wsp>
                                <wps:cNvPr id="31" name="Rounded Rectangle 37"/>
                                <wps:cNvSpPr/>
                                <wps:spPr>
                                  <a:xfrm>
                                    <a:off x="4941691" y="1080660"/>
                                    <a:ext cx="1692000" cy="324000"/>
                                  </a:xfrm>
                                  <a:prstGeom prst="rect">
                                    <a:avLst/>
                                  </a:prstGeom>
                                  <a:solidFill>
                                    <a:srgbClr val="B7B9BA">
                                      <a:lumMod val="20000"/>
                                      <a:lumOff val="80000"/>
                                    </a:srgbClr>
                                  </a:solidFill>
                                  <a:ln w="6350" cap="flat" cmpd="sng" algn="ctr">
                                    <a:noFill/>
                                    <a:prstDash val="solid"/>
                                    <a:miter lim="800000"/>
                                  </a:ln>
                                  <a:effectLst/>
                                </wps:spPr>
                                <wps:txbx>
                                  <w:txbxContent>
                                    <w:p w14:paraId="01D52F8B" w14:textId="77777777" w:rsidR="00A129BA" w:rsidRPr="00A129BA" w:rsidRDefault="00A129BA" w:rsidP="00A129BA">
                                      <w:pPr>
                                        <w:jc w:val="center"/>
                                        <w:rPr>
                                          <w:color w:val="7F7F7F" w:themeColor="text1" w:themeTint="80"/>
                                          <w:sz w:val="24"/>
                                          <w:szCs w:val="24"/>
                                        </w:rPr>
                                      </w:pPr>
                                      <w:r w:rsidRPr="00A129BA">
                                        <w:rPr>
                                          <w:rFonts w:ascii="Arial" w:hAnsi="Arial" w:cstheme="minorBidi"/>
                                          <w:b/>
                                          <w:bCs/>
                                          <w:color w:val="7F7F7F" w:themeColor="text1" w:themeTint="80"/>
                                          <w:sz w:val="20"/>
                                        </w:rPr>
                                        <w:t>Slow</w:t>
                                      </w:r>
                                    </w:p>
                                  </w:txbxContent>
                                </wps:txbx>
                                <wps:bodyPr rtlCol="0" anchor="ctr"/>
                              </wps:wsp>
                            </wpg:grpSp>
                            <wps:wsp>
                              <wps:cNvPr id="224" name="Arrow: Pentagon 224"/>
                              <wps:cNvSpPr/>
                              <wps:spPr>
                                <a:xfrm>
                                  <a:off x="62501" y="756660"/>
                                  <a:ext cx="794642" cy="486000"/>
                                </a:xfrm>
                                <a:prstGeom prst="homePlate">
                                  <a:avLst>
                                    <a:gd name="adj" fmla="val 18517"/>
                                  </a:avLst>
                                </a:prstGeom>
                                <a:solidFill>
                                  <a:schemeClr val="tx2"/>
                                </a:solidFill>
                                <a:ln>
                                  <a:noFill/>
                                </a:ln>
                                <a:effectLst/>
                              </wps:spPr>
                              <wps:txbx>
                                <w:txbxContent>
                                  <w:p w14:paraId="55F20EF5" w14:textId="77777777" w:rsidR="00A129BA" w:rsidRDefault="00A129BA" w:rsidP="00A129BA">
                                    <w:pPr>
                                      <w:jc w:val="center"/>
                                      <w:rPr>
                                        <w:sz w:val="24"/>
                                        <w:szCs w:val="24"/>
                                      </w:rPr>
                                    </w:pPr>
                                    <w:r>
                                      <w:rPr>
                                        <w:rFonts w:ascii="Arial" w:hAnsi="Arial" w:cs="Arial"/>
                                        <w:b/>
                                        <w:bCs/>
                                        <w:color w:val="FFFFFF"/>
                                        <w:sz w:val="20"/>
                                      </w:rPr>
                                      <w:t>15°C-20°C</w:t>
                                    </w:r>
                                  </w:p>
                                </w:txbxContent>
                              </wps:txbx>
                              <wps:bodyPr rtlCol="0" anchor="ctr"/>
                            </wps:wsp>
                            <pic:pic xmlns:pic="http://schemas.openxmlformats.org/drawingml/2006/picture">
                              <pic:nvPicPr>
                                <pic:cNvPr id="225" name="Picture 225"/>
                                <pic:cNvPicPr>
                                  <a:picLocks noChangeAspect="1"/>
                                </pic:cNvPicPr>
                              </pic:nvPicPr>
                              <pic:blipFill>
                                <a:blip r:embed="rId19" cstate="screen">
                                  <a:extLst>
                                    <a:ext uri="{28A0092B-C50C-407E-A947-70E740481C1C}">
                                      <a14:useLocalDpi xmlns:a14="http://schemas.microsoft.com/office/drawing/2010/main"/>
                                    </a:ext>
                                  </a:extLst>
                                </a:blip>
                                <a:stretch>
                                  <a:fillRect/>
                                </a:stretch>
                              </pic:blipFill>
                              <pic:spPr>
                                <a:xfrm>
                                  <a:off x="5077537" y="1107"/>
                                  <a:ext cx="1101493" cy="632516"/>
                                </a:xfrm>
                                <a:prstGeom prst="rect">
                                  <a:avLst/>
                                </a:prstGeom>
                              </pic:spPr>
                            </pic:pic>
                            <pic:pic xmlns:pic="http://schemas.openxmlformats.org/drawingml/2006/picture">
                              <pic:nvPicPr>
                                <pic:cNvPr id="226" name="Picture 226"/>
                                <pic:cNvPicPr>
                                  <a:picLocks noChangeAspect="1"/>
                                </pic:cNvPicPr>
                              </pic:nvPicPr>
                              <pic:blipFill>
                                <a:blip r:embed="rId20" cstate="screen">
                                  <a:extLst>
                                    <a:ext uri="{28A0092B-C50C-407E-A947-70E740481C1C}">
                                      <a14:useLocalDpi xmlns:a14="http://schemas.microsoft.com/office/drawing/2010/main"/>
                                    </a:ext>
                                  </a:extLst>
                                </a:blip>
                                <a:stretch>
                                  <a:fillRect/>
                                </a:stretch>
                              </pic:blipFill>
                              <pic:spPr>
                                <a:xfrm>
                                  <a:off x="3753355" y="1107"/>
                                  <a:ext cx="1102696" cy="632516"/>
                                </a:xfrm>
                                <a:prstGeom prst="rect">
                                  <a:avLst/>
                                </a:prstGeom>
                              </pic:spPr>
                            </pic:pic>
                            <pic:pic xmlns:pic="http://schemas.openxmlformats.org/drawingml/2006/picture">
                              <pic:nvPicPr>
                                <pic:cNvPr id="227" name="Picture 227"/>
                                <pic:cNvPicPr>
                                  <a:picLocks noChangeAspect="1"/>
                                </pic:cNvPicPr>
                              </pic:nvPicPr>
                              <pic:blipFill>
                                <a:blip r:embed="rId21" cstate="screen">
                                  <a:extLst>
                                    <a:ext uri="{28A0092B-C50C-407E-A947-70E740481C1C}">
                                      <a14:useLocalDpi xmlns:a14="http://schemas.microsoft.com/office/drawing/2010/main"/>
                                    </a:ext>
                                  </a:extLst>
                                </a:blip>
                                <a:stretch>
                                  <a:fillRect/>
                                </a:stretch>
                              </pic:blipFill>
                              <pic:spPr>
                                <a:xfrm>
                                  <a:off x="1105635" y="0"/>
                                  <a:ext cx="1102385" cy="632516"/>
                                </a:xfrm>
                                <a:prstGeom prst="rect">
                                  <a:avLst/>
                                </a:prstGeom>
                              </pic:spPr>
                            </pic:pic>
                            <pic:pic xmlns:pic="http://schemas.openxmlformats.org/drawingml/2006/picture">
                              <pic:nvPicPr>
                                <pic:cNvPr id="228" name="Picture 228"/>
                                <pic:cNvPicPr>
                                  <a:picLocks noChangeAspect="1"/>
                                </pic:cNvPicPr>
                              </pic:nvPicPr>
                              <pic:blipFill>
                                <a:blip r:embed="rId22" cstate="screen">
                                  <a:extLst>
                                    <a:ext uri="{28A0092B-C50C-407E-A947-70E740481C1C}">
                                      <a14:useLocalDpi xmlns:a14="http://schemas.microsoft.com/office/drawing/2010/main"/>
                                    </a:ext>
                                  </a:extLst>
                                </a:blip>
                                <a:stretch>
                                  <a:fillRect/>
                                </a:stretch>
                              </pic:blipFill>
                              <pic:spPr>
                                <a:xfrm>
                                  <a:off x="2429573" y="0"/>
                                  <a:ext cx="1102385" cy="632516"/>
                                </a:xfrm>
                                <a:prstGeom prst="rect">
                                  <a:avLst/>
                                </a:prstGeom>
                              </pic:spPr>
                            </pic:pic>
                            <wpg:grpSp>
                              <wpg:cNvPr id="229" name="Group 229"/>
                              <wpg:cNvGrpSpPr/>
                              <wpg:grpSpPr>
                                <a:xfrm>
                                  <a:off x="3596366" y="1354180"/>
                                  <a:ext cx="1296000" cy="486001"/>
                                  <a:chOff x="3596366" y="1354178"/>
                                  <a:chExt cx="1626205" cy="648000"/>
                                </a:xfrm>
                              </wpg:grpSpPr>
                              <wps:wsp>
                                <wps:cNvPr id="230" name="Rounded Rectangle 22"/>
                                <wps:cNvSpPr/>
                                <wps:spPr>
                                  <a:xfrm>
                                    <a:off x="3596366" y="1666328"/>
                                    <a:ext cx="1626205" cy="335850"/>
                                  </a:xfrm>
                                  <a:prstGeom prst="rect">
                                    <a:avLst/>
                                  </a:prstGeom>
                                  <a:solidFill>
                                    <a:srgbClr val="B7B9BA">
                                      <a:lumMod val="20000"/>
                                      <a:lumOff val="80000"/>
                                    </a:srgbClr>
                                  </a:solidFill>
                                  <a:ln w="6350" cap="flat" cmpd="sng" algn="ctr">
                                    <a:noFill/>
                                    <a:prstDash val="solid"/>
                                    <a:miter lim="800000"/>
                                  </a:ln>
                                  <a:effectLst/>
                                </wps:spPr>
                                <wps:txbx>
                                  <w:txbxContent>
                                    <w:p w14:paraId="7A9DCADE" w14:textId="77777777" w:rsidR="00A129BA" w:rsidRPr="00A129BA" w:rsidRDefault="00A129BA" w:rsidP="00A129BA">
                                      <w:pPr>
                                        <w:jc w:val="center"/>
                                        <w:rPr>
                                          <w:color w:val="7F7F7F" w:themeColor="text1" w:themeTint="80"/>
                                          <w:sz w:val="24"/>
                                          <w:szCs w:val="24"/>
                                        </w:rPr>
                                      </w:pPr>
                                      <w:r w:rsidRPr="00A129BA">
                                        <w:rPr>
                                          <w:rFonts w:ascii="Arial" w:hAnsi="Arial" w:cstheme="minorBidi"/>
                                          <w:b/>
                                          <w:bCs/>
                                          <w:color w:val="7F7F7F" w:themeColor="text1" w:themeTint="80"/>
                                          <w:sz w:val="20"/>
                                        </w:rPr>
                                        <w:t>Medium / Slow</w:t>
                                      </w:r>
                                    </w:p>
                                  </w:txbxContent>
                                </wps:txbx>
                                <wps:bodyPr rtlCol="0" anchor="ctr"/>
                              </wps:wsp>
                              <wps:wsp>
                                <wps:cNvPr id="231" name="Rounded Rectangle 21"/>
                                <wps:cNvSpPr/>
                                <wps:spPr>
                                  <a:xfrm>
                                    <a:off x="3596367" y="1354178"/>
                                    <a:ext cx="1626204" cy="312150"/>
                                  </a:xfrm>
                                  <a:prstGeom prst="rect">
                                    <a:avLst/>
                                  </a:prstGeom>
                                  <a:solidFill>
                                    <a:schemeClr val="tx1">
                                      <a:lumMod val="50000"/>
                                      <a:lumOff val="50000"/>
                                    </a:schemeClr>
                                  </a:solidFill>
                                  <a:ln w="6350" cap="flat" cmpd="sng" algn="ctr">
                                    <a:noFill/>
                                    <a:prstDash val="solid"/>
                                    <a:miter lim="800000"/>
                                  </a:ln>
                                  <a:effectLst/>
                                </wps:spPr>
                                <wps:txbx>
                                  <w:txbxContent>
                                    <w:p w14:paraId="52FFEC2E" w14:textId="77777777" w:rsidR="00A129BA" w:rsidRDefault="00A129BA" w:rsidP="00A129BA">
                                      <w:pPr>
                                        <w:jc w:val="center"/>
                                        <w:rPr>
                                          <w:sz w:val="24"/>
                                          <w:szCs w:val="24"/>
                                        </w:rPr>
                                      </w:pPr>
                                      <w:r>
                                        <w:rPr>
                                          <w:rFonts w:ascii="Arial" w:hAnsi="Arial" w:cstheme="minorBidi"/>
                                          <w:b/>
                                          <w:bCs/>
                                          <w:color w:val="FFFFFF" w:themeColor="background1"/>
                                          <w:sz w:val="20"/>
                                        </w:rPr>
                                        <w:t>P35</w:t>
                                      </w:r>
                                    </w:p>
                                  </w:txbxContent>
                                </wps:txbx>
                                <wps:bodyPr lIns="0" rIns="0" rtlCol="0" anchor="ctr"/>
                              </wps:wsp>
                            </wpg:grpSp>
                            <wpg:grpSp>
                              <wpg:cNvPr id="234" name="Group 234"/>
                              <wpg:cNvGrpSpPr/>
                              <wpg:grpSpPr>
                                <a:xfrm>
                                  <a:off x="903905" y="1345290"/>
                                  <a:ext cx="1296000" cy="486000"/>
                                  <a:chOff x="903905" y="1345290"/>
                                  <a:chExt cx="1628112" cy="648000"/>
                                </a:xfrm>
                              </wpg:grpSpPr>
                              <wps:wsp>
                                <wps:cNvPr id="240" name="Rounded Rectangle 24"/>
                                <wps:cNvSpPr/>
                                <wps:spPr>
                                  <a:xfrm>
                                    <a:off x="903905" y="1345290"/>
                                    <a:ext cx="1628112" cy="324000"/>
                                  </a:xfrm>
                                  <a:prstGeom prst="rect">
                                    <a:avLst/>
                                  </a:prstGeom>
                                  <a:solidFill>
                                    <a:schemeClr val="tx1">
                                      <a:lumMod val="50000"/>
                                      <a:lumOff val="50000"/>
                                    </a:schemeClr>
                                  </a:solidFill>
                                  <a:ln w="6350" cap="flat" cmpd="sng" algn="ctr">
                                    <a:noFill/>
                                    <a:prstDash val="solid"/>
                                    <a:miter lim="800000"/>
                                  </a:ln>
                                  <a:effectLst/>
                                </wps:spPr>
                                <wps:txbx>
                                  <w:txbxContent>
                                    <w:p w14:paraId="1182CFD1" w14:textId="77777777" w:rsidR="00A129BA" w:rsidRDefault="00A129BA" w:rsidP="00A129BA">
                                      <w:pPr>
                                        <w:jc w:val="center"/>
                                        <w:rPr>
                                          <w:sz w:val="24"/>
                                          <w:szCs w:val="24"/>
                                        </w:rPr>
                                      </w:pPr>
                                      <w:r>
                                        <w:rPr>
                                          <w:rFonts w:ascii="Arial" w:hAnsi="Arial" w:cstheme="minorBidi"/>
                                          <w:b/>
                                          <w:bCs/>
                                          <w:color w:val="FFFFFF" w:themeColor="background1"/>
                                          <w:sz w:val="20"/>
                                        </w:rPr>
                                        <w:t xml:space="preserve"> P25</w:t>
                                      </w:r>
                                    </w:p>
                                  </w:txbxContent>
                                </wps:txbx>
                                <wps:bodyPr rtlCol="0" anchor="ctr"/>
                              </wps:wsp>
                              <wps:wsp>
                                <wps:cNvPr id="241" name="Rounded Rectangle 25"/>
                                <wps:cNvSpPr/>
                                <wps:spPr>
                                  <a:xfrm>
                                    <a:off x="904858" y="1669290"/>
                                    <a:ext cx="1626205" cy="324000"/>
                                  </a:xfrm>
                                  <a:prstGeom prst="rect">
                                    <a:avLst/>
                                  </a:prstGeom>
                                  <a:solidFill>
                                    <a:srgbClr val="B7B9BA">
                                      <a:lumMod val="20000"/>
                                      <a:lumOff val="80000"/>
                                    </a:srgbClr>
                                  </a:solidFill>
                                  <a:ln w="6350" cap="flat" cmpd="sng" algn="ctr">
                                    <a:noFill/>
                                    <a:prstDash val="solid"/>
                                    <a:miter lim="800000"/>
                                  </a:ln>
                                  <a:effectLst/>
                                </wps:spPr>
                                <wps:txbx>
                                  <w:txbxContent>
                                    <w:p w14:paraId="491FD968" w14:textId="77777777" w:rsidR="00A129BA" w:rsidRPr="00A129BA" w:rsidRDefault="00A129BA" w:rsidP="00A129BA">
                                      <w:pPr>
                                        <w:jc w:val="center"/>
                                        <w:rPr>
                                          <w:color w:val="7F7F7F" w:themeColor="text1" w:themeTint="80"/>
                                          <w:sz w:val="24"/>
                                          <w:szCs w:val="24"/>
                                        </w:rPr>
                                      </w:pPr>
                                      <w:r w:rsidRPr="00A129BA">
                                        <w:rPr>
                                          <w:rFonts w:ascii="Arial" w:hAnsi="Arial" w:cstheme="minorBidi"/>
                                          <w:b/>
                                          <w:bCs/>
                                          <w:color w:val="7F7F7F" w:themeColor="text1" w:themeTint="80"/>
                                          <w:sz w:val="20"/>
                                        </w:rPr>
                                        <w:t>Medium / Slow</w:t>
                                      </w:r>
                                    </w:p>
                                  </w:txbxContent>
                                </wps:txbx>
                                <wps:bodyPr rtlCol="0" anchor="ctr"/>
                              </wps:wsp>
                            </wpg:grpSp>
                            <wpg:grpSp>
                              <wpg:cNvPr id="242" name="Group 242"/>
                              <wpg:cNvGrpSpPr/>
                              <wpg:grpSpPr>
                                <a:xfrm>
                                  <a:off x="2250135" y="1354178"/>
                                  <a:ext cx="1296000" cy="486000"/>
                                  <a:chOff x="2250135" y="1354178"/>
                                  <a:chExt cx="1626205" cy="648000"/>
                                </a:xfrm>
                              </wpg:grpSpPr>
                              <wps:wsp>
                                <wps:cNvPr id="243" name="Rounded Rectangle 27"/>
                                <wps:cNvSpPr/>
                                <wps:spPr>
                                  <a:xfrm>
                                    <a:off x="2251088" y="1354178"/>
                                    <a:ext cx="1625251" cy="324000"/>
                                  </a:xfrm>
                                  <a:prstGeom prst="rect">
                                    <a:avLst/>
                                  </a:prstGeom>
                                  <a:solidFill>
                                    <a:schemeClr val="tx1">
                                      <a:lumMod val="50000"/>
                                      <a:lumOff val="50000"/>
                                    </a:schemeClr>
                                  </a:solidFill>
                                  <a:ln w="6350" cap="flat" cmpd="sng" algn="ctr">
                                    <a:noFill/>
                                    <a:prstDash val="solid"/>
                                    <a:miter lim="800000"/>
                                  </a:ln>
                                  <a:effectLst/>
                                </wps:spPr>
                                <wps:txbx>
                                  <w:txbxContent>
                                    <w:p w14:paraId="7F438F49" w14:textId="77777777" w:rsidR="00A129BA" w:rsidRDefault="00A129BA" w:rsidP="00A129BA">
                                      <w:pPr>
                                        <w:jc w:val="center"/>
                                        <w:rPr>
                                          <w:sz w:val="24"/>
                                          <w:szCs w:val="24"/>
                                        </w:rPr>
                                      </w:pPr>
                                      <w:r>
                                        <w:rPr>
                                          <w:rFonts w:ascii="Arial" w:hAnsi="Arial" w:cstheme="minorBidi"/>
                                          <w:b/>
                                          <w:bCs/>
                                          <w:color w:val="FFFFFF" w:themeColor="background1"/>
                                          <w:sz w:val="20"/>
                                        </w:rPr>
                                        <w:t>P25</w:t>
                                      </w:r>
                                    </w:p>
                                  </w:txbxContent>
                                </wps:txbx>
                                <wps:bodyPr rtlCol="0" anchor="ctr"/>
                              </wps:wsp>
                              <wps:wsp>
                                <wps:cNvPr id="244" name="Rounded Rectangle 28"/>
                                <wps:cNvSpPr/>
                                <wps:spPr>
                                  <a:xfrm>
                                    <a:off x="2250135" y="1678178"/>
                                    <a:ext cx="1626205" cy="324000"/>
                                  </a:xfrm>
                                  <a:prstGeom prst="rect">
                                    <a:avLst/>
                                  </a:prstGeom>
                                  <a:solidFill>
                                    <a:srgbClr val="B7B9BA">
                                      <a:lumMod val="20000"/>
                                      <a:lumOff val="80000"/>
                                    </a:srgbClr>
                                  </a:solidFill>
                                  <a:ln w="6350" cap="flat" cmpd="sng" algn="ctr">
                                    <a:noFill/>
                                    <a:prstDash val="solid"/>
                                    <a:miter lim="800000"/>
                                  </a:ln>
                                  <a:effectLst/>
                                </wps:spPr>
                                <wps:txbx>
                                  <w:txbxContent>
                                    <w:p w14:paraId="7EEAD86F" w14:textId="77777777" w:rsidR="00A129BA" w:rsidRPr="00A129BA" w:rsidRDefault="00A129BA" w:rsidP="00A129BA">
                                      <w:pPr>
                                        <w:jc w:val="center"/>
                                        <w:rPr>
                                          <w:color w:val="7F7F7F" w:themeColor="text1" w:themeTint="80"/>
                                          <w:sz w:val="24"/>
                                          <w:szCs w:val="24"/>
                                        </w:rPr>
                                      </w:pPr>
                                      <w:r w:rsidRPr="00A129BA">
                                        <w:rPr>
                                          <w:rFonts w:ascii="Arial" w:hAnsi="Arial" w:cstheme="minorBidi"/>
                                          <w:b/>
                                          <w:bCs/>
                                          <w:color w:val="7F7F7F" w:themeColor="text1" w:themeTint="80"/>
                                          <w:sz w:val="20"/>
                                        </w:rPr>
                                        <w:t>Slow</w:t>
                                      </w:r>
                                    </w:p>
                                  </w:txbxContent>
                                </wps:txbx>
                                <wps:bodyPr rtlCol="0" anchor="ctr"/>
                              </wps:wsp>
                            </wpg:grpSp>
                            <wps:wsp>
                              <wps:cNvPr id="245" name="Arrow: Pentagon 245"/>
                              <wps:cNvSpPr/>
                              <wps:spPr>
                                <a:xfrm>
                                  <a:off x="62501" y="1354178"/>
                                  <a:ext cx="794642" cy="486000"/>
                                </a:xfrm>
                                <a:prstGeom prst="homePlate">
                                  <a:avLst>
                                    <a:gd name="adj" fmla="val 19079"/>
                                  </a:avLst>
                                </a:prstGeom>
                                <a:solidFill>
                                  <a:srgbClr val="FFFFFF"/>
                                </a:solidFill>
                                <a:ln>
                                  <a:solidFill>
                                    <a:srgbClr val="B7B9BA"/>
                                  </a:solidFill>
                                </a:ln>
                                <a:effectLst/>
                              </wps:spPr>
                              <wps:txbx>
                                <w:txbxContent>
                                  <w:p w14:paraId="0BA4152B" w14:textId="77777777" w:rsidR="00A129BA" w:rsidRDefault="00A129BA" w:rsidP="00A129BA">
                                    <w:pPr>
                                      <w:jc w:val="center"/>
                                      <w:rPr>
                                        <w:sz w:val="24"/>
                                        <w:szCs w:val="24"/>
                                      </w:rPr>
                                    </w:pPr>
                                    <w:r>
                                      <w:rPr>
                                        <w:rFonts w:ascii="Arial" w:hAnsi="Arial" w:cs="Arial"/>
                                        <w:b/>
                                        <w:bCs/>
                                        <w:color w:val="000000"/>
                                        <w:sz w:val="20"/>
                                      </w:rPr>
                                      <w:t>20°C-25°C</w:t>
                                    </w:r>
                                  </w:p>
                                </w:txbxContent>
                              </wps:txbx>
                              <wps:bodyPr rtlCol="0" anchor="ctr"/>
                            </wps:wsp>
                            <wpg:grpSp>
                              <wpg:cNvPr id="246" name="Group 246"/>
                              <wpg:cNvGrpSpPr/>
                              <wpg:grpSpPr>
                                <a:xfrm>
                                  <a:off x="903397" y="1951695"/>
                                  <a:ext cx="1296000" cy="486000"/>
                                  <a:chOff x="903397" y="1951695"/>
                                  <a:chExt cx="1628112" cy="648000"/>
                                </a:xfrm>
                                <a:solidFill>
                                  <a:srgbClr val="B7B9BA">
                                    <a:lumMod val="20000"/>
                                    <a:lumOff val="80000"/>
                                  </a:srgbClr>
                                </a:solidFill>
                              </wpg:grpSpPr>
                              <wps:wsp>
                                <wps:cNvPr id="247" name="Rounded Rectangle 24"/>
                                <wps:cNvSpPr/>
                                <wps:spPr>
                                  <a:xfrm>
                                    <a:off x="903397" y="1951695"/>
                                    <a:ext cx="1628112" cy="324000"/>
                                  </a:xfrm>
                                  <a:prstGeom prst="rect">
                                    <a:avLst/>
                                  </a:prstGeom>
                                  <a:solidFill>
                                    <a:schemeClr val="tx1">
                                      <a:lumMod val="50000"/>
                                      <a:lumOff val="50000"/>
                                    </a:schemeClr>
                                  </a:solidFill>
                                  <a:ln w="6350" cap="flat" cmpd="sng" algn="ctr">
                                    <a:noFill/>
                                    <a:prstDash val="solid"/>
                                    <a:miter lim="800000"/>
                                  </a:ln>
                                  <a:effectLst/>
                                </wps:spPr>
                                <wps:txbx>
                                  <w:txbxContent>
                                    <w:p w14:paraId="3C8A8B3A" w14:textId="77777777" w:rsidR="00A129BA" w:rsidRDefault="00A129BA" w:rsidP="00A129BA">
                                      <w:pPr>
                                        <w:jc w:val="center"/>
                                        <w:rPr>
                                          <w:sz w:val="24"/>
                                          <w:szCs w:val="24"/>
                                        </w:rPr>
                                      </w:pPr>
                                      <w:r>
                                        <w:rPr>
                                          <w:rFonts w:ascii="Arial" w:hAnsi="Arial" w:cstheme="minorBidi"/>
                                          <w:b/>
                                          <w:bCs/>
                                          <w:color w:val="FFFFFF" w:themeColor="background1"/>
                                          <w:sz w:val="20"/>
                                        </w:rPr>
                                        <w:t>P35</w:t>
                                      </w:r>
                                    </w:p>
                                  </w:txbxContent>
                                </wps:txbx>
                                <wps:bodyPr rtlCol="0" anchor="ctr"/>
                              </wps:wsp>
                              <wps:wsp>
                                <wps:cNvPr id="252" name="Rounded Rectangle 25"/>
                                <wps:cNvSpPr/>
                                <wps:spPr>
                                  <a:xfrm>
                                    <a:off x="904350" y="2275695"/>
                                    <a:ext cx="1626205" cy="324000"/>
                                  </a:xfrm>
                                  <a:prstGeom prst="rect">
                                    <a:avLst/>
                                  </a:prstGeom>
                                  <a:grpFill/>
                                  <a:ln w="6350" cap="flat" cmpd="sng" algn="ctr">
                                    <a:noFill/>
                                    <a:prstDash val="solid"/>
                                    <a:miter lim="800000"/>
                                  </a:ln>
                                  <a:effectLst/>
                                </wps:spPr>
                                <wps:txbx>
                                  <w:txbxContent>
                                    <w:p w14:paraId="298EF0B5" w14:textId="77777777" w:rsidR="00A129BA" w:rsidRPr="00A129BA" w:rsidRDefault="00A129BA" w:rsidP="00A129BA">
                                      <w:pPr>
                                        <w:jc w:val="center"/>
                                        <w:rPr>
                                          <w:color w:val="7F7F7F" w:themeColor="text1" w:themeTint="80"/>
                                          <w:sz w:val="24"/>
                                          <w:szCs w:val="24"/>
                                        </w:rPr>
                                      </w:pPr>
                                      <w:r w:rsidRPr="00A129BA">
                                        <w:rPr>
                                          <w:rFonts w:ascii="Arial" w:hAnsi="Arial" w:cstheme="minorBidi"/>
                                          <w:b/>
                                          <w:bCs/>
                                          <w:color w:val="7F7F7F" w:themeColor="text1" w:themeTint="80"/>
                                          <w:sz w:val="20"/>
                                          <w:lang w:val="en-AU"/>
                                        </w:rPr>
                                        <w:t>Medium</w:t>
                                      </w:r>
                                    </w:p>
                                  </w:txbxContent>
                                </wps:txbx>
                                <wps:bodyPr rtlCol="0" anchor="ctr"/>
                              </wps:wsp>
                            </wpg:grpSp>
                            <wpg:grpSp>
                              <wpg:cNvPr id="254" name="Group 254"/>
                              <wpg:cNvGrpSpPr/>
                              <wpg:grpSpPr>
                                <a:xfrm>
                                  <a:off x="2249797" y="1951698"/>
                                  <a:ext cx="1296000" cy="486000"/>
                                  <a:chOff x="2249797" y="1951695"/>
                                  <a:chExt cx="1626205" cy="647999"/>
                                </a:xfrm>
                                <a:solidFill>
                                  <a:srgbClr val="B7B9BA">
                                    <a:lumMod val="20000"/>
                                    <a:lumOff val="80000"/>
                                  </a:srgbClr>
                                </a:solidFill>
                              </wpg:grpSpPr>
                              <wps:wsp>
                                <wps:cNvPr id="255" name="Rounded Rectangle 27"/>
                                <wps:cNvSpPr/>
                                <wps:spPr>
                                  <a:xfrm>
                                    <a:off x="2250750" y="1951695"/>
                                    <a:ext cx="1625251" cy="324001"/>
                                  </a:xfrm>
                                  <a:prstGeom prst="rect">
                                    <a:avLst/>
                                  </a:prstGeom>
                                  <a:solidFill>
                                    <a:schemeClr val="tx1">
                                      <a:lumMod val="50000"/>
                                      <a:lumOff val="50000"/>
                                    </a:schemeClr>
                                  </a:solidFill>
                                  <a:ln w="6350" cap="flat" cmpd="sng" algn="ctr">
                                    <a:noFill/>
                                    <a:prstDash val="solid"/>
                                    <a:miter lim="800000"/>
                                  </a:ln>
                                  <a:effectLst/>
                                </wps:spPr>
                                <wps:txbx>
                                  <w:txbxContent>
                                    <w:p w14:paraId="1EB92D06" w14:textId="77777777" w:rsidR="00A129BA" w:rsidRDefault="00A129BA" w:rsidP="00A129BA">
                                      <w:pPr>
                                        <w:jc w:val="center"/>
                                        <w:rPr>
                                          <w:sz w:val="24"/>
                                          <w:szCs w:val="24"/>
                                        </w:rPr>
                                      </w:pPr>
                                      <w:r>
                                        <w:rPr>
                                          <w:rFonts w:ascii="Arial" w:hAnsi="Arial" w:cstheme="minorBidi"/>
                                          <w:b/>
                                          <w:bCs/>
                                          <w:color w:val="FFFFFF" w:themeColor="background1"/>
                                          <w:sz w:val="20"/>
                                        </w:rPr>
                                        <w:t>P35</w:t>
                                      </w:r>
                                    </w:p>
                                  </w:txbxContent>
                                </wps:txbx>
                                <wps:bodyPr rtlCol="0" anchor="ctr"/>
                              </wps:wsp>
                              <wps:wsp>
                                <wps:cNvPr id="288" name="Rounded Rectangle 28"/>
                                <wps:cNvSpPr/>
                                <wps:spPr>
                                  <a:xfrm>
                                    <a:off x="2249797" y="2275694"/>
                                    <a:ext cx="1626205" cy="324000"/>
                                  </a:xfrm>
                                  <a:prstGeom prst="rect">
                                    <a:avLst/>
                                  </a:prstGeom>
                                  <a:grpFill/>
                                  <a:ln w="6350" cap="flat" cmpd="sng" algn="ctr">
                                    <a:noFill/>
                                    <a:prstDash val="solid"/>
                                    <a:miter lim="800000"/>
                                  </a:ln>
                                  <a:effectLst/>
                                </wps:spPr>
                                <wps:txbx>
                                  <w:txbxContent>
                                    <w:p w14:paraId="5FA003B7" w14:textId="4531CD06" w:rsidR="00A129BA" w:rsidRPr="00A129BA" w:rsidRDefault="00A129BA" w:rsidP="00A129BA">
                                      <w:pPr>
                                        <w:jc w:val="center"/>
                                        <w:rPr>
                                          <w:color w:val="7F7F7F" w:themeColor="text1" w:themeTint="80"/>
                                          <w:sz w:val="24"/>
                                          <w:szCs w:val="24"/>
                                        </w:rPr>
                                      </w:pPr>
                                      <w:r w:rsidRPr="005B7CAA">
                                        <w:rPr>
                                          <w:rFonts w:ascii="Arial" w:hAnsi="Arial" w:cstheme="minorBidi"/>
                                          <w:b/>
                                          <w:bCs/>
                                          <w:color w:val="7F7F7F" w:themeColor="text1" w:themeTint="80"/>
                                          <w:sz w:val="20"/>
                                          <w:highlight w:val="yellow"/>
                                        </w:rPr>
                                        <w:t>Slow</w:t>
                                      </w:r>
                                    </w:p>
                                  </w:txbxContent>
                                </wps:txbx>
                                <wps:bodyPr rtlCol="0" anchor="ctr"/>
                              </wps:wsp>
                            </wpg:grpSp>
                            <wps:wsp>
                              <wps:cNvPr id="289" name="Arrow: Pentagon 289"/>
                              <wps:cNvSpPr/>
                              <wps:spPr>
                                <a:xfrm>
                                  <a:off x="62501" y="1951695"/>
                                  <a:ext cx="794642" cy="486000"/>
                                </a:xfrm>
                                <a:prstGeom prst="homePlate">
                                  <a:avLst>
                                    <a:gd name="adj" fmla="val 17393"/>
                                  </a:avLst>
                                </a:prstGeom>
                                <a:solidFill>
                                  <a:srgbClr val="FFFFFF"/>
                                </a:solidFill>
                                <a:ln>
                                  <a:solidFill>
                                    <a:srgbClr val="B7B9BA"/>
                                  </a:solidFill>
                                </a:ln>
                                <a:effectLst/>
                              </wps:spPr>
                              <wps:txbx>
                                <w:txbxContent>
                                  <w:p w14:paraId="687ED2DF" w14:textId="77777777" w:rsidR="00A129BA" w:rsidRDefault="00A129BA" w:rsidP="00A129BA">
                                    <w:pPr>
                                      <w:jc w:val="center"/>
                                      <w:rPr>
                                        <w:sz w:val="24"/>
                                        <w:szCs w:val="24"/>
                                      </w:rPr>
                                    </w:pPr>
                                    <w:r>
                                      <w:rPr>
                                        <w:rFonts w:ascii="Arial" w:hAnsi="Arial" w:cs="Arial"/>
                                        <w:b/>
                                        <w:bCs/>
                                        <w:color w:val="000000"/>
                                        <w:sz w:val="20"/>
                                      </w:rPr>
                                      <w:t>25°C-30°C</w:t>
                                    </w:r>
                                  </w:p>
                                </w:txbxContent>
                              </wps:txbx>
                              <wps:bodyPr rtlCol="0" anchor="ctr"/>
                            </wps:wsp>
                            <wps:wsp>
                              <wps:cNvPr id="290" name="Arrow: Pentagon 290"/>
                              <wps:cNvSpPr/>
                              <wps:spPr>
                                <a:xfrm>
                                  <a:off x="62501" y="2549213"/>
                                  <a:ext cx="794642" cy="486000"/>
                                </a:xfrm>
                                <a:prstGeom prst="homePlate">
                                  <a:avLst>
                                    <a:gd name="adj" fmla="val 15144"/>
                                  </a:avLst>
                                </a:prstGeom>
                                <a:solidFill>
                                  <a:srgbClr val="C00000"/>
                                </a:solidFill>
                                <a:ln>
                                  <a:noFill/>
                                </a:ln>
                                <a:effectLst/>
                              </wps:spPr>
                              <wps:txbx>
                                <w:txbxContent>
                                  <w:p w14:paraId="35DEB9C7" w14:textId="77777777" w:rsidR="00A129BA" w:rsidRDefault="00A129BA" w:rsidP="00A129BA">
                                    <w:pPr>
                                      <w:jc w:val="center"/>
                                      <w:rPr>
                                        <w:sz w:val="24"/>
                                        <w:szCs w:val="24"/>
                                      </w:rPr>
                                    </w:pPr>
                                    <w:r>
                                      <w:rPr>
                                        <w:rFonts w:ascii="Arial" w:hAnsi="Arial" w:cs="Arial"/>
                                        <w:b/>
                                        <w:bCs/>
                                        <w:color w:val="FFFFFF"/>
                                        <w:sz w:val="20"/>
                                      </w:rPr>
                                      <w:t>&gt; 30°C</w:t>
                                    </w:r>
                                  </w:p>
                                </w:txbxContent>
                              </wps:txbx>
                              <wps:bodyPr rtlCol="0" anchor="ctr"/>
                            </wps:wsp>
                            <wpg:grpSp>
                              <wpg:cNvPr id="291" name="Group 291"/>
                              <wpg:cNvGrpSpPr/>
                              <wpg:grpSpPr>
                                <a:xfrm>
                                  <a:off x="4939129" y="1354178"/>
                                  <a:ext cx="1296001" cy="486001"/>
                                  <a:chOff x="4939129" y="1354178"/>
                                  <a:chExt cx="1626206" cy="648001"/>
                                </a:xfrm>
                              </wpg:grpSpPr>
                              <wps:wsp>
                                <wps:cNvPr id="292" name="Rounded Rectangle 22"/>
                                <wps:cNvSpPr/>
                                <wps:spPr>
                                  <a:xfrm>
                                    <a:off x="4939129" y="1678179"/>
                                    <a:ext cx="1626205" cy="324000"/>
                                  </a:xfrm>
                                  <a:prstGeom prst="rect">
                                    <a:avLst/>
                                  </a:prstGeom>
                                  <a:solidFill>
                                    <a:srgbClr val="B7B9BA">
                                      <a:lumMod val="20000"/>
                                      <a:lumOff val="80000"/>
                                    </a:srgbClr>
                                  </a:solidFill>
                                  <a:ln w="6350" cap="flat" cmpd="sng" algn="ctr">
                                    <a:noFill/>
                                    <a:prstDash val="solid"/>
                                    <a:miter lim="800000"/>
                                  </a:ln>
                                  <a:effectLst/>
                                </wps:spPr>
                                <wps:txbx>
                                  <w:txbxContent>
                                    <w:p w14:paraId="11691D33" w14:textId="77777777" w:rsidR="00A129BA" w:rsidRPr="00A129BA" w:rsidRDefault="00A129BA" w:rsidP="00A129BA">
                                      <w:pPr>
                                        <w:jc w:val="center"/>
                                        <w:rPr>
                                          <w:color w:val="7F7F7F" w:themeColor="text1" w:themeTint="80"/>
                                          <w:sz w:val="24"/>
                                          <w:szCs w:val="24"/>
                                        </w:rPr>
                                      </w:pPr>
                                      <w:r w:rsidRPr="00A129BA">
                                        <w:rPr>
                                          <w:rFonts w:ascii="Arial" w:hAnsi="Arial" w:cstheme="minorBidi"/>
                                          <w:b/>
                                          <w:bCs/>
                                          <w:color w:val="7F7F7F" w:themeColor="text1" w:themeTint="80"/>
                                          <w:sz w:val="20"/>
                                        </w:rPr>
                                        <w:t xml:space="preserve">Medium / Slow </w:t>
                                      </w:r>
                                    </w:p>
                                  </w:txbxContent>
                                </wps:txbx>
                                <wps:bodyPr rtlCol="0" anchor="ctr"/>
                              </wps:wsp>
                              <wps:wsp>
                                <wps:cNvPr id="294" name="Rounded Rectangle 21"/>
                                <wps:cNvSpPr/>
                                <wps:spPr>
                                  <a:xfrm>
                                    <a:off x="4939131" y="1354178"/>
                                    <a:ext cx="1626204" cy="324001"/>
                                  </a:xfrm>
                                  <a:prstGeom prst="rect">
                                    <a:avLst/>
                                  </a:prstGeom>
                                  <a:solidFill>
                                    <a:schemeClr val="tx1">
                                      <a:lumMod val="50000"/>
                                      <a:lumOff val="50000"/>
                                    </a:schemeClr>
                                  </a:solidFill>
                                  <a:ln w="6350" cap="flat" cmpd="sng" algn="ctr">
                                    <a:noFill/>
                                    <a:prstDash val="solid"/>
                                    <a:miter lim="800000"/>
                                  </a:ln>
                                  <a:effectLst/>
                                </wps:spPr>
                                <wps:txbx>
                                  <w:txbxContent>
                                    <w:p w14:paraId="5E6F00AC" w14:textId="77777777" w:rsidR="00A129BA" w:rsidRDefault="00A129BA" w:rsidP="00A129BA">
                                      <w:pPr>
                                        <w:jc w:val="center"/>
                                        <w:rPr>
                                          <w:sz w:val="24"/>
                                          <w:szCs w:val="24"/>
                                        </w:rPr>
                                      </w:pPr>
                                      <w:r>
                                        <w:rPr>
                                          <w:rFonts w:ascii="Arial" w:hAnsi="Arial" w:cstheme="minorBidi"/>
                                          <w:b/>
                                          <w:bCs/>
                                          <w:color w:val="FFFFFF" w:themeColor="background1"/>
                                          <w:sz w:val="20"/>
                                        </w:rPr>
                                        <w:t>P35</w:t>
                                      </w:r>
                                    </w:p>
                                  </w:txbxContent>
                                </wps:txbx>
                                <wps:bodyPr lIns="0" rIns="0" rtlCol="0" anchor="ctr"/>
                              </wps:wsp>
                            </wpg:grpSp>
                            <wpg:grpSp>
                              <wpg:cNvPr id="295" name="Group 295"/>
                              <wpg:cNvGrpSpPr/>
                              <wpg:grpSpPr>
                                <a:xfrm>
                                  <a:off x="3596366" y="1952180"/>
                                  <a:ext cx="1296000" cy="486000"/>
                                  <a:chOff x="3596366" y="1952177"/>
                                  <a:chExt cx="1626205" cy="647999"/>
                                </a:xfrm>
                              </wpg:grpSpPr>
                              <wps:wsp>
                                <wps:cNvPr id="296" name="Rounded Rectangle 22"/>
                                <wps:cNvSpPr/>
                                <wps:spPr>
                                  <a:xfrm>
                                    <a:off x="3596366" y="2263687"/>
                                    <a:ext cx="1626205" cy="336489"/>
                                  </a:xfrm>
                                  <a:prstGeom prst="rect">
                                    <a:avLst/>
                                  </a:prstGeom>
                                  <a:solidFill>
                                    <a:srgbClr val="B7B9BA">
                                      <a:lumMod val="20000"/>
                                      <a:lumOff val="80000"/>
                                    </a:srgbClr>
                                  </a:solidFill>
                                  <a:ln w="6350" cap="flat" cmpd="sng" algn="ctr">
                                    <a:noFill/>
                                    <a:prstDash val="solid"/>
                                    <a:miter lim="800000"/>
                                  </a:ln>
                                  <a:effectLst/>
                                </wps:spPr>
                                <wps:txbx>
                                  <w:txbxContent>
                                    <w:p w14:paraId="4FCE365F" w14:textId="77777777" w:rsidR="00A129BA" w:rsidRPr="00A129BA" w:rsidRDefault="00A129BA" w:rsidP="00A129BA">
                                      <w:pPr>
                                        <w:jc w:val="center"/>
                                        <w:rPr>
                                          <w:color w:val="7F7F7F" w:themeColor="text1" w:themeTint="80"/>
                                          <w:sz w:val="24"/>
                                          <w:szCs w:val="24"/>
                                        </w:rPr>
                                      </w:pPr>
                                      <w:r w:rsidRPr="00A129BA">
                                        <w:rPr>
                                          <w:rFonts w:ascii="Arial" w:hAnsi="Arial" w:cstheme="minorBidi"/>
                                          <w:b/>
                                          <w:bCs/>
                                          <w:color w:val="7F7F7F" w:themeColor="text1" w:themeTint="80"/>
                                          <w:sz w:val="20"/>
                                        </w:rPr>
                                        <w:t>Slow</w:t>
                                      </w:r>
                                    </w:p>
                                  </w:txbxContent>
                                </wps:txbx>
                                <wps:bodyPr rtlCol="0" anchor="ctr"/>
                              </wps:wsp>
                              <wps:wsp>
                                <wps:cNvPr id="297" name="Rounded Rectangle 21"/>
                                <wps:cNvSpPr/>
                                <wps:spPr>
                                  <a:xfrm>
                                    <a:off x="3596367" y="1952177"/>
                                    <a:ext cx="1626204" cy="323358"/>
                                  </a:xfrm>
                                  <a:prstGeom prst="rect">
                                    <a:avLst/>
                                  </a:prstGeom>
                                  <a:solidFill>
                                    <a:schemeClr val="tx1">
                                      <a:lumMod val="50000"/>
                                      <a:lumOff val="50000"/>
                                    </a:schemeClr>
                                  </a:solidFill>
                                  <a:ln w="6350" cap="flat" cmpd="sng" algn="ctr">
                                    <a:noFill/>
                                    <a:prstDash val="solid"/>
                                    <a:miter lim="800000"/>
                                  </a:ln>
                                  <a:effectLst/>
                                </wps:spPr>
                                <wps:txbx>
                                  <w:txbxContent>
                                    <w:p w14:paraId="2960795A" w14:textId="77777777" w:rsidR="00A129BA" w:rsidRDefault="00A129BA" w:rsidP="00A129BA">
                                      <w:pPr>
                                        <w:jc w:val="center"/>
                                        <w:rPr>
                                          <w:sz w:val="24"/>
                                          <w:szCs w:val="24"/>
                                        </w:rPr>
                                      </w:pPr>
                                      <w:r>
                                        <w:rPr>
                                          <w:rFonts w:ascii="Arial" w:hAnsi="Arial" w:cstheme="minorBidi"/>
                                          <w:b/>
                                          <w:bCs/>
                                          <w:color w:val="FFFFFF" w:themeColor="background1"/>
                                          <w:sz w:val="20"/>
                                        </w:rPr>
                                        <w:t>P35</w:t>
                                      </w:r>
                                    </w:p>
                                  </w:txbxContent>
                                </wps:txbx>
                                <wps:bodyPr lIns="0" rIns="0" rtlCol="0" anchor="ctr"/>
                              </wps:wsp>
                            </wpg:grpSp>
                            <wpg:grpSp>
                              <wpg:cNvPr id="298" name="Group 298"/>
                              <wpg:cNvGrpSpPr/>
                              <wpg:grpSpPr>
                                <a:xfrm>
                                  <a:off x="4939128" y="1952287"/>
                                  <a:ext cx="1296000" cy="485999"/>
                                  <a:chOff x="4939128" y="1952287"/>
                                  <a:chExt cx="1626205" cy="647999"/>
                                </a:xfrm>
                              </wpg:grpSpPr>
                              <wps:wsp>
                                <wps:cNvPr id="299" name="Rounded Rectangle 22"/>
                                <wps:cNvSpPr/>
                                <wps:spPr>
                                  <a:xfrm>
                                    <a:off x="4939128" y="2275498"/>
                                    <a:ext cx="1626205" cy="324788"/>
                                  </a:xfrm>
                                  <a:prstGeom prst="rect">
                                    <a:avLst/>
                                  </a:prstGeom>
                                  <a:solidFill>
                                    <a:srgbClr val="B7B9BA">
                                      <a:lumMod val="20000"/>
                                      <a:lumOff val="80000"/>
                                    </a:srgbClr>
                                  </a:solidFill>
                                  <a:ln w="6350" cap="flat" cmpd="sng" algn="ctr">
                                    <a:noFill/>
                                    <a:prstDash val="solid"/>
                                    <a:miter lim="800000"/>
                                  </a:ln>
                                  <a:effectLst/>
                                </wps:spPr>
                                <wps:txbx>
                                  <w:txbxContent>
                                    <w:p w14:paraId="58542668" w14:textId="77777777" w:rsidR="00A129BA" w:rsidRPr="00A129BA" w:rsidRDefault="00A129BA" w:rsidP="00A129BA">
                                      <w:pPr>
                                        <w:jc w:val="center"/>
                                        <w:rPr>
                                          <w:color w:val="7F7F7F" w:themeColor="text1" w:themeTint="80"/>
                                          <w:sz w:val="24"/>
                                          <w:szCs w:val="24"/>
                                        </w:rPr>
                                      </w:pPr>
                                      <w:r w:rsidRPr="00A129BA">
                                        <w:rPr>
                                          <w:rFonts w:ascii="Arial" w:hAnsi="Arial" w:cstheme="minorBidi"/>
                                          <w:b/>
                                          <w:bCs/>
                                          <w:color w:val="7F7F7F" w:themeColor="text1" w:themeTint="80"/>
                                          <w:sz w:val="20"/>
                                        </w:rPr>
                                        <w:t>Slow / Extra Slow</w:t>
                                      </w:r>
                                    </w:p>
                                  </w:txbxContent>
                                </wps:txbx>
                                <wps:bodyPr rtlCol="0" anchor="ctr"/>
                              </wps:wsp>
                              <wps:wsp>
                                <wps:cNvPr id="300" name="Rounded Rectangle 21"/>
                                <wps:cNvSpPr/>
                                <wps:spPr>
                                  <a:xfrm>
                                    <a:off x="4939129" y="1952287"/>
                                    <a:ext cx="1626204" cy="323211"/>
                                  </a:xfrm>
                                  <a:prstGeom prst="rect">
                                    <a:avLst/>
                                  </a:prstGeom>
                                  <a:solidFill>
                                    <a:schemeClr val="tx1">
                                      <a:lumMod val="50000"/>
                                      <a:lumOff val="50000"/>
                                    </a:schemeClr>
                                  </a:solidFill>
                                  <a:ln w="6350" cap="flat" cmpd="sng" algn="ctr">
                                    <a:noFill/>
                                    <a:prstDash val="solid"/>
                                    <a:miter lim="800000"/>
                                  </a:ln>
                                  <a:effectLst/>
                                </wps:spPr>
                                <wps:txbx>
                                  <w:txbxContent>
                                    <w:p w14:paraId="047CA71F" w14:textId="77777777" w:rsidR="00A129BA" w:rsidRDefault="00A129BA" w:rsidP="00A129BA">
                                      <w:pPr>
                                        <w:jc w:val="center"/>
                                        <w:rPr>
                                          <w:sz w:val="24"/>
                                          <w:szCs w:val="24"/>
                                        </w:rPr>
                                      </w:pPr>
                                      <w:r>
                                        <w:rPr>
                                          <w:rFonts w:ascii="Arial" w:hAnsi="Arial" w:cstheme="minorBidi"/>
                                          <w:b/>
                                          <w:bCs/>
                                          <w:color w:val="FFFFFF" w:themeColor="background1"/>
                                          <w:sz w:val="20"/>
                                        </w:rPr>
                                        <w:t>P35</w:t>
                                      </w:r>
                                    </w:p>
                                  </w:txbxContent>
                                </wps:txbx>
                                <wps:bodyPr lIns="0" rIns="0" rtlCol="0" anchor="ctr"/>
                              </wps:wsp>
                            </wpg:grpSp>
                            <wpg:grpSp>
                              <wpg:cNvPr id="301" name="Group 301"/>
                              <wpg:cNvGrpSpPr/>
                              <wpg:grpSpPr>
                                <a:xfrm>
                                  <a:off x="3596366" y="2551459"/>
                                  <a:ext cx="1296000" cy="485998"/>
                                  <a:chOff x="3596366" y="2551463"/>
                                  <a:chExt cx="1626205" cy="647999"/>
                                </a:xfrm>
                              </wpg:grpSpPr>
                              <wps:wsp>
                                <wps:cNvPr id="302" name="Rounded Rectangle 22"/>
                                <wps:cNvSpPr/>
                                <wps:spPr>
                                  <a:xfrm>
                                    <a:off x="3596366" y="2872460"/>
                                    <a:ext cx="1626205" cy="327002"/>
                                  </a:xfrm>
                                  <a:prstGeom prst="rect">
                                    <a:avLst/>
                                  </a:prstGeom>
                                  <a:solidFill>
                                    <a:srgbClr val="B7B9BA">
                                      <a:lumMod val="20000"/>
                                      <a:lumOff val="80000"/>
                                    </a:srgbClr>
                                  </a:solidFill>
                                  <a:ln w="6350" cap="flat" cmpd="sng" algn="ctr">
                                    <a:noFill/>
                                    <a:prstDash val="solid"/>
                                    <a:miter lim="800000"/>
                                  </a:ln>
                                  <a:effectLst/>
                                </wps:spPr>
                                <wps:txbx>
                                  <w:txbxContent>
                                    <w:p w14:paraId="2B98E559" w14:textId="77777777" w:rsidR="00A129BA" w:rsidRPr="00A129BA" w:rsidRDefault="00A129BA" w:rsidP="00A129BA">
                                      <w:pPr>
                                        <w:jc w:val="center"/>
                                        <w:rPr>
                                          <w:color w:val="7F7F7F" w:themeColor="text1" w:themeTint="80"/>
                                          <w:sz w:val="24"/>
                                          <w:szCs w:val="24"/>
                                        </w:rPr>
                                      </w:pPr>
                                      <w:r w:rsidRPr="00A129BA">
                                        <w:rPr>
                                          <w:rFonts w:ascii="Arial" w:hAnsi="Arial" w:cstheme="minorBidi"/>
                                          <w:b/>
                                          <w:bCs/>
                                          <w:color w:val="7F7F7F" w:themeColor="text1" w:themeTint="80"/>
                                          <w:sz w:val="20"/>
                                        </w:rPr>
                                        <w:t>Slow / Extra Slow</w:t>
                                      </w:r>
                                    </w:p>
                                  </w:txbxContent>
                                </wps:txbx>
                                <wps:bodyPr rtlCol="0" anchor="ctr"/>
                              </wps:wsp>
                              <wps:wsp>
                                <wps:cNvPr id="303" name="Rounded Rectangle 21"/>
                                <wps:cNvSpPr/>
                                <wps:spPr>
                                  <a:xfrm>
                                    <a:off x="3596367" y="2551463"/>
                                    <a:ext cx="1626204" cy="324001"/>
                                  </a:xfrm>
                                  <a:prstGeom prst="rect">
                                    <a:avLst/>
                                  </a:prstGeom>
                                  <a:solidFill>
                                    <a:schemeClr val="tx1">
                                      <a:lumMod val="50000"/>
                                      <a:lumOff val="50000"/>
                                    </a:schemeClr>
                                  </a:solidFill>
                                  <a:ln w="6350" cap="flat" cmpd="sng" algn="ctr">
                                    <a:noFill/>
                                    <a:prstDash val="solid"/>
                                    <a:miter lim="800000"/>
                                  </a:ln>
                                  <a:effectLst/>
                                </wps:spPr>
                                <wps:txbx>
                                  <w:txbxContent>
                                    <w:p w14:paraId="4C4138C3" w14:textId="77777777" w:rsidR="00A129BA" w:rsidRDefault="00A129BA" w:rsidP="00A129BA">
                                      <w:pPr>
                                        <w:jc w:val="center"/>
                                        <w:rPr>
                                          <w:sz w:val="24"/>
                                          <w:szCs w:val="24"/>
                                        </w:rPr>
                                      </w:pPr>
                                      <w:r>
                                        <w:rPr>
                                          <w:rFonts w:ascii="Arial" w:hAnsi="Arial" w:cstheme="minorBidi"/>
                                          <w:b/>
                                          <w:bCs/>
                                          <w:color w:val="FFFFFF"/>
                                          <w:sz w:val="20"/>
                                        </w:rPr>
                                        <w:t>P35</w:t>
                                      </w:r>
                                    </w:p>
                                  </w:txbxContent>
                                </wps:txbx>
                                <wps:bodyPr lIns="0" rIns="0" rtlCol="0" anchor="ctr"/>
                              </wps:wsp>
                            </wpg:grpSp>
                            <wpg:grpSp>
                              <wpg:cNvPr id="304" name="Group 304"/>
                              <wpg:cNvGrpSpPr/>
                              <wpg:grpSpPr>
                                <a:xfrm>
                                  <a:off x="4937197" y="2551467"/>
                                  <a:ext cx="1296000" cy="486001"/>
                                  <a:chOff x="4937197" y="2551463"/>
                                  <a:chExt cx="1626205" cy="648000"/>
                                </a:xfrm>
                              </wpg:grpSpPr>
                              <wps:wsp>
                                <wps:cNvPr id="305" name="Rounded Rectangle 22"/>
                                <wps:cNvSpPr/>
                                <wps:spPr>
                                  <a:xfrm>
                                    <a:off x="4937197" y="2872461"/>
                                    <a:ext cx="1626205" cy="327002"/>
                                  </a:xfrm>
                                  <a:prstGeom prst="rect">
                                    <a:avLst/>
                                  </a:prstGeom>
                                  <a:solidFill>
                                    <a:srgbClr val="B7B9BA">
                                      <a:lumMod val="20000"/>
                                      <a:lumOff val="80000"/>
                                    </a:srgbClr>
                                  </a:solidFill>
                                  <a:ln w="6350" cap="flat" cmpd="sng" algn="ctr">
                                    <a:noFill/>
                                    <a:prstDash val="solid"/>
                                    <a:miter lim="800000"/>
                                  </a:ln>
                                  <a:effectLst/>
                                </wps:spPr>
                                <wps:txbx>
                                  <w:txbxContent>
                                    <w:p w14:paraId="05D0A513" w14:textId="77777777" w:rsidR="00A129BA" w:rsidRPr="00A129BA" w:rsidRDefault="00A129BA" w:rsidP="00A129BA">
                                      <w:pPr>
                                        <w:jc w:val="center"/>
                                        <w:rPr>
                                          <w:color w:val="7F7F7F" w:themeColor="text1" w:themeTint="80"/>
                                          <w:sz w:val="24"/>
                                          <w:szCs w:val="24"/>
                                        </w:rPr>
                                      </w:pPr>
                                      <w:r w:rsidRPr="00A129BA">
                                        <w:rPr>
                                          <w:rFonts w:ascii="Arial" w:hAnsi="Arial" w:cstheme="minorBidi"/>
                                          <w:b/>
                                          <w:bCs/>
                                          <w:color w:val="7F7F7F" w:themeColor="text1" w:themeTint="80"/>
                                          <w:sz w:val="20"/>
                                        </w:rPr>
                                        <w:t>Extra Slow</w:t>
                                      </w:r>
                                    </w:p>
                                  </w:txbxContent>
                                </wps:txbx>
                                <wps:bodyPr rtlCol="0" anchor="ctr"/>
                              </wps:wsp>
                              <wps:wsp>
                                <wps:cNvPr id="306" name="Rounded Rectangle 21"/>
                                <wps:cNvSpPr/>
                                <wps:spPr>
                                  <a:xfrm>
                                    <a:off x="4937198" y="2551463"/>
                                    <a:ext cx="1626204" cy="320998"/>
                                  </a:xfrm>
                                  <a:prstGeom prst="rect">
                                    <a:avLst/>
                                  </a:prstGeom>
                                  <a:solidFill>
                                    <a:schemeClr val="tx1">
                                      <a:lumMod val="50000"/>
                                      <a:lumOff val="50000"/>
                                    </a:schemeClr>
                                  </a:solidFill>
                                  <a:ln w="6350" cap="flat" cmpd="sng" algn="ctr">
                                    <a:noFill/>
                                    <a:prstDash val="solid"/>
                                    <a:miter lim="800000"/>
                                  </a:ln>
                                  <a:effectLst/>
                                </wps:spPr>
                                <wps:txbx>
                                  <w:txbxContent>
                                    <w:p w14:paraId="76F4A3D6" w14:textId="77777777" w:rsidR="00A129BA" w:rsidRDefault="00A129BA" w:rsidP="00A129BA">
                                      <w:pPr>
                                        <w:jc w:val="center"/>
                                        <w:rPr>
                                          <w:sz w:val="24"/>
                                          <w:szCs w:val="24"/>
                                        </w:rPr>
                                      </w:pPr>
                                      <w:r>
                                        <w:rPr>
                                          <w:rFonts w:ascii="Arial" w:hAnsi="Arial" w:cstheme="minorBidi"/>
                                          <w:b/>
                                          <w:bCs/>
                                          <w:color w:val="FFFFFF"/>
                                          <w:sz w:val="20"/>
                                        </w:rPr>
                                        <w:t>P35</w:t>
                                      </w:r>
                                    </w:p>
                                  </w:txbxContent>
                                </wps:txbx>
                                <wps:bodyPr lIns="0" rIns="0" rtlCol="0" anchor="ctr"/>
                              </wps:wsp>
                            </wpg:grpSp>
                            <wpg:grpSp>
                              <wpg:cNvPr id="307" name="Group 307"/>
                              <wpg:cNvGrpSpPr/>
                              <wpg:grpSpPr>
                                <a:xfrm>
                                  <a:off x="908749" y="2558100"/>
                                  <a:ext cx="1296000" cy="486000"/>
                                  <a:chOff x="908749" y="2558100"/>
                                  <a:chExt cx="1626205" cy="648000"/>
                                </a:xfrm>
                              </wpg:grpSpPr>
                              <wps:wsp>
                                <wps:cNvPr id="308" name="Rounded Rectangle 22"/>
                                <wps:cNvSpPr/>
                                <wps:spPr>
                                  <a:xfrm>
                                    <a:off x="908749" y="2882100"/>
                                    <a:ext cx="1626205" cy="324000"/>
                                  </a:xfrm>
                                  <a:prstGeom prst="rect">
                                    <a:avLst/>
                                  </a:prstGeom>
                                  <a:solidFill>
                                    <a:srgbClr val="B7B9BA">
                                      <a:lumMod val="20000"/>
                                      <a:lumOff val="80000"/>
                                    </a:srgbClr>
                                  </a:solidFill>
                                  <a:ln w="6350" cap="flat" cmpd="sng" algn="ctr">
                                    <a:noFill/>
                                    <a:prstDash val="solid"/>
                                    <a:miter lim="800000"/>
                                  </a:ln>
                                  <a:effectLst/>
                                </wps:spPr>
                                <wps:txbx>
                                  <w:txbxContent>
                                    <w:p w14:paraId="46C128DB" w14:textId="11E3E833" w:rsidR="00A129BA" w:rsidRPr="00A129BA" w:rsidRDefault="00A129BA" w:rsidP="00A129BA">
                                      <w:pPr>
                                        <w:jc w:val="center"/>
                                        <w:rPr>
                                          <w:color w:val="7F7F7F" w:themeColor="text1" w:themeTint="80"/>
                                          <w:sz w:val="24"/>
                                          <w:szCs w:val="24"/>
                                        </w:rPr>
                                      </w:pPr>
                                      <w:r w:rsidRPr="005B7CAA">
                                        <w:rPr>
                                          <w:rFonts w:ascii="Arial" w:hAnsi="Arial" w:cstheme="minorBidi"/>
                                          <w:b/>
                                          <w:bCs/>
                                          <w:color w:val="7F7F7F" w:themeColor="text1" w:themeTint="80"/>
                                          <w:sz w:val="20"/>
                                          <w:highlight w:val="yellow"/>
                                        </w:rPr>
                                        <w:t>Slow</w:t>
                                      </w:r>
                                    </w:p>
                                  </w:txbxContent>
                                </wps:txbx>
                                <wps:bodyPr rtlCol="0" anchor="ctr"/>
                              </wps:wsp>
                              <wps:wsp>
                                <wps:cNvPr id="309" name="Rounded Rectangle 21"/>
                                <wps:cNvSpPr/>
                                <wps:spPr>
                                  <a:xfrm>
                                    <a:off x="908750" y="2558100"/>
                                    <a:ext cx="1626204" cy="324000"/>
                                  </a:xfrm>
                                  <a:prstGeom prst="rect">
                                    <a:avLst/>
                                  </a:prstGeom>
                                  <a:solidFill>
                                    <a:schemeClr val="tx1">
                                      <a:lumMod val="50000"/>
                                      <a:lumOff val="50000"/>
                                    </a:schemeClr>
                                  </a:solidFill>
                                  <a:ln w="6350" cap="flat" cmpd="sng" algn="ctr">
                                    <a:noFill/>
                                    <a:prstDash val="solid"/>
                                    <a:miter lim="800000"/>
                                  </a:ln>
                                  <a:effectLst/>
                                </wps:spPr>
                                <wps:txbx>
                                  <w:txbxContent>
                                    <w:p w14:paraId="428D7E7E" w14:textId="77777777" w:rsidR="00A129BA" w:rsidRDefault="00A129BA" w:rsidP="00A129BA">
                                      <w:pPr>
                                        <w:jc w:val="center"/>
                                        <w:rPr>
                                          <w:sz w:val="24"/>
                                          <w:szCs w:val="24"/>
                                        </w:rPr>
                                      </w:pPr>
                                      <w:r>
                                        <w:rPr>
                                          <w:rFonts w:ascii="Arial" w:hAnsi="Arial" w:cstheme="minorBidi"/>
                                          <w:b/>
                                          <w:bCs/>
                                          <w:color w:val="FFFFFF" w:themeColor="background1"/>
                                          <w:sz w:val="20"/>
                                        </w:rPr>
                                        <w:t>P35</w:t>
                                      </w:r>
                                    </w:p>
                                  </w:txbxContent>
                                </wps:txbx>
                                <wps:bodyPr lIns="0" rIns="0" rtlCol="0" anchor="ctr"/>
                              </wps:wsp>
                            </wpg:grpSp>
                            <wps:wsp>
                              <wps:cNvPr id="312" name="Rounded Rectangle 21"/>
                              <wps:cNvSpPr/>
                              <wps:spPr>
                                <a:xfrm>
                                  <a:off x="2249581" y="2558106"/>
                                  <a:ext cx="1295999" cy="243000"/>
                                </a:xfrm>
                                <a:prstGeom prst="rect">
                                  <a:avLst/>
                                </a:prstGeom>
                                <a:solidFill>
                                  <a:schemeClr val="tx1">
                                    <a:lumMod val="50000"/>
                                    <a:lumOff val="50000"/>
                                  </a:schemeClr>
                                </a:solidFill>
                                <a:ln w="6350" cap="flat" cmpd="sng" algn="ctr">
                                  <a:noFill/>
                                  <a:prstDash val="solid"/>
                                  <a:miter lim="800000"/>
                                </a:ln>
                                <a:effectLst/>
                              </wps:spPr>
                              <wps:txbx>
                                <w:txbxContent>
                                  <w:p w14:paraId="2C7C4B4D" w14:textId="77777777" w:rsidR="00A129BA" w:rsidRDefault="00A129BA" w:rsidP="00A129BA">
                                    <w:pPr>
                                      <w:jc w:val="center"/>
                                      <w:rPr>
                                        <w:sz w:val="24"/>
                                        <w:szCs w:val="24"/>
                                      </w:rPr>
                                    </w:pPr>
                                    <w:r>
                                      <w:rPr>
                                        <w:rFonts w:ascii="Arial" w:hAnsi="Arial" w:cstheme="minorBidi"/>
                                        <w:b/>
                                        <w:bCs/>
                                        <w:color w:val="FFFFFF" w:themeColor="background1"/>
                                        <w:sz w:val="20"/>
                                      </w:rPr>
                                      <w:t xml:space="preserve"> P35</w:t>
                                    </w:r>
                                  </w:p>
                                </w:txbxContent>
                              </wps:txbx>
                              <wps:bodyPr lIns="0" rIns="0" rtlCol="0" anchor="ctr"/>
                            </wps:wsp>
                            <wps:wsp>
                              <wps:cNvPr id="313" name="Rectangle 313"/>
                              <wps:cNvSpPr>
                                <a:spLocks noChangeArrowheads="1"/>
                              </wps:cNvSpPr>
                              <wps:spPr bwMode="auto">
                                <a:xfrm>
                                  <a:off x="0" y="3103832"/>
                                  <a:ext cx="4365149" cy="365760"/>
                                </a:xfrm>
                                <a:prstGeom prst="rect">
                                  <a:avLst/>
                                </a:prstGeom>
                                <a:noFill/>
                                <a:ln w="9525">
                                  <a:noFill/>
                                  <a:miter lim="800000"/>
                                  <a:headEnd/>
                                  <a:tailEnd/>
                                </a:ln>
                                <a:effectLst/>
                              </wps:spPr>
                              <wps:txbx>
                                <w:txbxContent>
                                  <w:p w14:paraId="33BC04C2" w14:textId="224F6B6A" w:rsidR="00A129BA" w:rsidRPr="00A129BA" w:rsidRDefault="00A129BA" w:rsidP="00A129BA">
                                    <w:pPr>
                                      <w:spacing w:before="53" w:line="192" w:lineRule="auto"/>
                                      <w:ind w:left="230" w:hanging="230"/>
                                      <w:rPr>
                                        <w:rFonts w:ascii="Arial" w:hAnsi="Arial" w:cs="Arial"/>
                                        <w:sz w:val="20"/>
                                      </w:rPr>
                                    </w:pPr>
                                    <w:r w:rsidRPr="00A129BA">
                                      <w:rPr>
                                        <w:rFonts w:ascii="Arial" w:hAnsi="Arial" w:cs="Arial"/>
                                        <w:color w:val="000000"/>
                                        <w:sz w:val="20"/>
                                        <w:lang w:val="en-AU"/>
                                      </w:rPr>
                                      <w:t>Flash-off times are dependent on ambient temperature, air flow &amp; job size</w:t>
                                    </w:r>
                                  </w:p>
                                </w:txbxContent>
                              </wps:txbx>
                              <wps:bodyPr wrap="none" lIns="68547" tIns="34275" rIns="68547" bIns="34275"/>
                            </wps:wsp>
                          </wpg:wgp>
                        </a:graphicData>
                      </a:graphic>
                      <wp14:sizeRelH relativeFrom="margin">
                        <wp14:pctWidth>0</wp14:pctWidth>
                      </wp14:sizeRelH>
                      <wp14:sizeRelV relativeFrom="margin">
                        <wp14:pctHeight>0</wp14:pctHeight>
                      </wp14:sizeRelV>
                    </wp:anchor>
                  </w:drawing>
                </mc:Choice>
                <mc:Fallback>
                  <w:pict>
                    <v:group w14:anchorId="4463C8A0" id="Group 177" o:spid="_x0000_s1026" style="position:absolute;margin-left:10.65pt;margin-top:6.1pt;width:481.2pt;height:241.8pt;z-index:251665408;mso-width-relative:margin;mso-height-relative:margin" coordsize="62376,34695"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BRIUvktQwAACduAAAOAAAAZHJzL2Uyb0RvYy54bWzsXduO4kgSfV9p/8Hi&#10;fbp8N0ZdPerraKTZ3dLM7ge4wFx2wEa2q6n++zkRmU7fMGVTwLoWRppqg02SmT5xMuJEOHn/8/Nm&#10;rX0Pk3QVR/cj450+0sJoGs9W0eJ+9J9/f/tpPNLSLIhmwTqOwvvRjzAd/fzh7397v9tOQjNexutZ&#10;mGhoJEonu+39aJll28ndXTpdhpsgfRdvwwgn53GyCTK8TBZ3syTYofXN+s7UdfduFyezbRJPwzTF&#10;u1/EydEHbn8+D6fZv+bzNMy09f0Ifcv4b8J/H+nv3Yf3wWSRBNvlaiq7ERzRi02wivClqqkvQRZo&#10;T8mq0dRmNU3iNJ5n76bx5i6ez1fTkMeA0Rh6bTS/JPHTlseymOwWWzVNmNraPB3d7PSf339Jtn9s&#10;HxLMxG67wFzwKxrL8zzZ0L/opfbMU/ZDTVn4nGlTvOkahmHamNkpzlm6p49dOanTJWa+8bnp8mv+&#10;SdPyXN+Un7Rd38ELdOIu/+K7SnfUC9FN9Psh0VYzYM4YaVGwAbZ4ujS8lkPpMTbLwdf7/kjDKDzH&#10;dV1uJJjkwzRM39V1OUwbY8QxQ0eNstGCuiAfsIHR6rolBuzaHn3fofHCINLinqevu+d/LINtyFBK&#10;J6W5Q2/E3P0eP0WzcKb9DosJosU61Ew5j3y9Akg6SYGVPejA+DEruJ35DMrxqxnk0edAAWR0bl/d&#10;7WCyTdLslzDeaHRwP0rQEzap4PtvaSYmKr+Evj+N16vZt9V6zS+IL8LP60T7HsDSs2eDP7p+2vwj&#10;non3HNwz2Se8TdjkS9Xb6AmzDrXCKKx8wTrSdkC75dAIAhDVfB1kONxsAcE0Woy0YL0AA06zhL85&#10;iqlrDBHq9JcgXYrv41YFdjarDNy3Xm3uR2PqHPcO3VhHNKSQ2UsOfbfNJ56OsufHZzRNh4/x7AcM&#10;IcnWn2NBcUE0XcZgOOoJzRpdBSCJy8+PKOcAoti+qT9AYCdEKZs09LHuOmwvJaNsQCqfwZy5crwc&#10;Balk8agA9cn75H/62MAU7HkfpvhuSttORTNvAFGCTanbPYFVEPWFQGbaB0Bm5yPoBDLf9HXF+yYI&#10;mj5dgliZ903bKoz0JBC7OtZijCkaGBp5mYfIy+mHK912DeFPYJ13c6dIrYbnxdVVUpeV36BesJIe&#10;LzHXouQZmW5OMcKrxGsmRr6mq8dsmo5uGfAY2nyiMgr2epVtLRRuNHmVvqO8Slp6qKfKryrImdw2&#10;6QyoSOIsXqXp5XO3x6v08rvUiZ4xfsN0Mbq2GTyvC3Cd/KxW0F6GdIFwxYSY0BqujPsCS5kmO5cN&#10;hj4vsq6SodUS2gNYBX8JimZ9osHWWGnLGoDJkYJk9K5sbfs2yBRqQhvXMFvjPEkde9m6rYU6W8PN&#10;oDZcewhsbWF9ajMqS656HSM2jN90baycbTPYsKmbBvAaDYC9aXWLpFFlv0ZY1XFTH/ODwYgDlpLq&#10;mo6B1c8xKJvajb8nZ5ebGGrqFh3N35dwEgp14GOSxLuJ9hBGWbCII83EKSlvdPI+Xfjv7euB59uu&#10;LfXrYjlQjndD0FzGm/ABqiHJsMGEVU06WMwk/Qaz/460+WaN/AOUSc0YOwZPOFqUF+MoV7TokxWB&#10;UmmXuQKai+mVq4S0qNCCBjuJjXz3lYPV4+5vV9MJ/pfxBo4aKvbLGR58KntKwpFsZNOpjU2Q/Pm0&#10;/QlJlm2QrR5X61X2gxNGmHzqVPT9YTWliIheAAwymYB4I18NcZ6+FqBhtyW/TnwKN2I1/S2e/plq&#10;Ufx5CcU8/JhuoVgjH8HhV/XyO3pZ+crH9Wqbi9d0LAcH3baW2dkzPyJr9CWePm2AbJEGS0IgCzm4&#10;dLnapiMtmYSbxxDSdPLrjDwWpOAyZEjSaRKGEXUQ6MmSMJsu6XAOqZqEfxE3qhPc66KjNIYW8d/R&#10;Pc8Bg9PCbxg6w7Ykohm6Yft5iGohpOM1q91SDkv/3C3RET5Ev8RtxMEbApoSGB4U0HhaaJoJkG8P&#10;aMSFZwaaBZhZDmy0DWim62Ni2bu+AY3So2ahxhRAYwN9u0AjKjkz0MBiDrJ9DLR6TsDQTWuMUzeU&#10;ldZNJc0UKGOH4e2iDEmmc6PMtKHdekLe/B+grLWmwoSAUhVUjlJUqCbAcoUeYFiObYzrg2wI4Ow9&#10;BZNyWUW1CY9RRVcUdRWma+q5PQ5CUzEPiSqmyn91CkIqk4jKFAsqKDtwKpfklsaP1XGMGgXhyZ0k&#10;R3mVSqXUD4dXX2Ee0lCOKNmxXOm1k3nmtlVFFvEg3C3LMI3TIus6syvIB8I6SyUWa6XTqYMO1Tzd&#10;dHFLVUrINCbe4G/vlcf0dcsngiWn27IdlEzUGKhB4/ICReNtLVRYfIxSQulVDYPFqa6xTRrvKSW1&#10;TUDJ1IrhW1Qed1ISv1JTY2+iZGqDUcJN+4AULgQn6nYnB8HX7bED95us06VqgLp1VvyDk0PrKv0D&#10;EFWVxLsgqxtlk6RcyWXijf6UTYUjcLklZ+9b21/k7NYmKqQ9ONfbRjjVStoqg9HJsjADyC1J02px&#10;kBxcIx2kk5vWlbL2cYVcl0gt2cqdaiYwRVjWmbUr1uV64xbnW4a1p/cIrpO2Vf6vRw6rStsXgRnu&#10;uqCwRgbTVjU0nRisyGCy/lIP8M6dwvR1L3/GpUsKs4zJb/wfrXzIE+3JYVbekkX2IvX5SdTqNz7Z&#10;K9lpqHnugZR2PY2KYqqLuizb6BuHWb6M131k0XzuZCnR9uKajjBkbwuVJb0IRPZUKNVuxr6Zp5Ri&#10;+cmb45+SKEzvcsWr9qHqVcUfnayvbbZvQd95noniMgWRXB5k0Oco136P+6AIpyO0bH4WDUEfMnxO&#10;kwpOHfSh7lI90Ta4h+HEjVfOfQ/KLhjmUHmpo/w+KaPhjWNiMtv3KvxdV/Jf5G9UMNWakEtAhcDL&#10;MVnjMdP/ewKn8oDTBYC6R498krayd8WFg1UNAG8Vra+uaDXYLAbJ4CQGtGJLdbsTg5dNWVA4c0rJ&#10;m7tCCj8m71al8EvEZ2OVHW/EZzjFC0NH7bYUn+2jl3PHZ56FsjwRKL2x+Ew8qDtIjoD+3ha9C2m+&#10;s0ZUoMN0bN80+F4VBHFudDgG9K7j0PEZ+SuVwaqE6q+pQC7y2z08vPagnJ71qQTleKO/V4fKVh/b&#10;g7yktEuRmAvF60UurU3Uvbq8tJHSo1VHoyDBy0XKtHlL62KoEiSdFsPKDLAayjxaYN049WJYAeV5&#10;VQwqsh/Y7iEcMBWFSL3M6RIrrK8Crj2RsrTSjkssQ4uqZrh6YV8mjKGFL+Qql9vONFDvXrUzjcBW&#10;PYlzzioX6KA1IpdiSi91tVJo5ztmh2rFeplLowlPPgpRJ3KZ1hnGLlBQHfL522Nt/Yi8PAMmntx3&#10;x3IGSppnIU9YFhTmPENwq1Y8YhsoYWxKlh4ekR9S0/sRuYCWSn+YRm5cVWgpIqdSWOm+ngRa15mN&#10;L4qRJLbOSuRKXpE6qy81lV5ELpxJWbYBIjcbHFTVWXmXMTj+pbLz1iYGTuRKmHg1kZdngOQpW9yK&#10;do/cgzYmgsWTWFs5FywzuqfLKw7WI68/zN+lrIzkhLPv64edzw74CP2IXEBLRsx77bPqkVum2NPz&#10;2AdG6xmPKyXyenrsjERu0WPzZWmF3ugvrVScSQdyVGMHyAaRMweViLzRBDaTklT/VW5EW5EWhuGR&#10;W7SR6omklcoMjD3Tbu50VH5+yPRoF9cbkR+9MavwyKXfMrwHiCzagbgVWv2IvOyRm2SfuXG1eOS3&#10;TX9PIq2oFNP5PXJLV0Kc8Mjpjf5EjhXfM2TlgwBKXRWoEjl2kmYkloi82cRLRD6MzbWUNHUKj7yY&#10;RCZyOUdVa5PSknUj8lMYGx7kZbgPkcgPqXb9iFwYl4iYuxA5tkw+abB3nR45khJVbJ3VI1dCXE7k&#10;Mh7oJa34+tizReQGnIwNkeMtiQINHq9L5G0ttAorw6BxJUy9msbLEzAem80pvGU66SccOD9L9nES&#10;FldJjKEJ5JZ+SLJTBNEpiU7IksWK+42zKqvcnjE+CbTOkei8hKBHz9qfKA6kUkYsBpxiF8hjHbOy&#10;LIif8qAU++1nFE5EavWs33Huw2XkY9Su5WhTvzBkiYK2UjkcTUy6re2rSJt4LsNghl1tmQ9R6qRK&#10;P8RGGrQZoPa4w0/9YI/D4CmLeYfNPA1R+fkqbMdvjS1eDgp42pYL8QJEzBUgruMJiex4vVltsJkn&#10;GqByO9yp0pm9RRbBhIb6NZrxypcFq7U47vXwGp77rjqWO/zA2f0owi+wjTSBEnfs0INOYrNgy0aC&#10;B5tG8v4j8ozYPVicQWM86cgy8BH/Ghk/mCd/OY1+7qz8mq8qft/tw18AAAD//wMAUEsDBAoAAAAA&#10;AAAAIQDHafiePZkAAD2ZAAAUAAAAZHJzL21lZGlhL2ltYWdlMS5wbmeJUE5HDQoaCgAAAA1JSERS&#10;AAABFgAAAJ8IBgAAADyF9usAAAABc1JHQgCuzhzpAAAABGdBTUEAALGPC/xhBQAAAAlwSFlzAAAX&#10;EQAAFxEByibzPwAAmNJJREFUeF7tXQd8FkXT/6Sl994Teg8QWhJqIPSO0gSkgwqigoIUBVEsFAEF&#10;wYKKoChFRYoFEBWpCooiijTF8lpeO4KAzDf/2dvn9i5PaKKg77P5/XN32569LXMzu7Oz/+dzPudz&#10;PudzPudzPudzPudzXlwqo4GBzozBjB6MexhTDFzH6M4YwDDTAFUYZRk+53M+9y92/oxwRoWYEkWv&#10;KBtc7Jp6MQEPDy4ZtmBo6bC3ri0V+v3Y8hE/zqgW8/PICuF/tEkIPNUuIehUu8SgUw3jgk7Vq1H1&#10;VLmUBMotlUxlQ4pTmZASFF68yKnT4Cjjl4jiRX70K3rZj/y73zDWMB5nXM9oz0B5ijB8zud87h/g&#10;SjGqJgQUG5oXEzCpR2rwmtsqRX4wNTPqt7lZ0cfm1Ij5447KkfRQVgxdVyqcbq0YQdOrRfM1kh6r&#10;HUvLcuNpQ+Mk2pafTDsYB9uk0qdt0uhw6zT6zLwyPtdX9tPPn7dOVVcLm5ok03M58fRUdhxdUyqM&#10;rkgJpjLBxU/6F73sNy7n64w7GW0YEQyf8zmfuwRcMCM7qFiRa/tkhMy7tULkW3NrRP+2LCfu+P3V&#10;o0+NqxBJ0zKj6KZyETSxUiQ9WjOGVtZLoLebJjOxSBViIIQChKEtPwuBSFfPVhie5Z6hCYvy18SD&#10;CUlbm5A4Yf0GYObJ2M4E55FaMdQxKYTSg4qf5Pf4jAGuBqJVVYbP+ZzP/Q3uMkZQUNH/y0/0L3Yr&#10;iy+vzqwW/d2CWvF/rKyfcGoGcx3XlQmjEeXC6e5qkfRy/UT6qGUqHWqFAa24CHXVcBIBO0wRBA34&#10;6/Smf0Go8MPMsUgai3PR+ep89DPwmSCNDrRIp5W5CXRbhQjKivA7VbzIZUf5Xd9jjGc0ZUCU8zmf&#10;87kL5EIYeTmRgWOGlg576Z7MqF9fyE04sbROPE3NjKbxPBDHlI+kZ3LiaE/zFB60iqv4TLgMCzLA&#10;nQPavPceZhIR74TGWzzzt/S9I9y6aj+7vAhTQNnfykuiiSyatU4IoogSRU5wHRxmPMhozkhg+JzP&#10;+dw5Oj9G0969ez9w84037lt4Q88Tr7YsT5MqR9I9VaNpAos0rzRIpI+ZG1ED1RqsmkMQkcMOUwNW&#10;Pdv+zjjeBr3z3o5rpwEQR8dzxsezmSfuNcw4djwbOh3K/n6zZJqbFUNtE4MotHhREJn/MlYw+jCS&#10;GD7ncz5XiIOYU9nf339cfn6zwzPuu+/EhAkT6MmFC2kRY82a1fTczDtpTZcc+rAFD7xW6fJl14PQ&#10;DfcA1c9m/IJxNEx/HabvzfTO+O446l6HOwmZTm/no/zVfcE8hatpnc7vnkYP14ilDslBxOLSH1xn&#10;3zNWMfoyYhmoR5/zuf95518iMLBVXl7eohtvHHF02fLnaeuWrbR5yxY6deoUnfrjD/qD8cEHH9BL&#10;L73EYZtp+ysr6Nm+reiTtqV4YPLgBIfSVl3NgekexKafgh7Azqv3ON7zwdUZ3zvc8dUzymxdjXDz&#10;qqDiCay4IDT7W6XS3BrR1C4xkMWloqe4Lo8wVjMw+RvH8Dmf+59zJTIyMjpfffW1W6ZNn35i3br1&#10;dOjQIfrjJBMSEJRTVMCBwBz57Si9/fbbtHPnDlr33DP02k1X0bvN8DW35ymcAxPPajAqP5tQmOH6&#10;2RzQ7nudt45v56lh5m3/poqjnj3+rvkXT1yPv1mugr9r+ilxKZUeqsWcTFIQFbvs/8DJQHdmJaMf&#10;I4Xhcz7373bF/f27XtWn35Znnnn2xIYNG5hYHPFwJhreHPwR7yQTnyNHjtCHH+6mN954g3Zt30Jr&#10;bx9OrzVOEnFBDz4NNQDd0APdW1x7UCs/+9n2s6Hj2HGd4QrOPOz4Jpxl0n7Oa0GAsGg9G9xD92ZS&#10;5QgqFVycuLq1uIRl7P6MYgyf87l/jfNnDuXyAQMH7pgz58ET7763yyIXf86B0OzYuZPWrFlD+z/e&#10;Qy+Mv5Y2d6xCn7XFHIwebCA2emBr6IHpHsz2s/vemc6O783fTqfi2HFNfzdUuErvjuv9d7znqTm4&#10;dHqlYRJdWyacIksU0UTmB8YjjNpoE4bP+dw/1lXu0qXL2y+9/PKJ7777zsN5XAhnzsMcPHCQNm58&#10;i97evpU2zL6DXu+YSYc7ZNBhjx6LNWhlrkINQG+DUsfVMNOa/qeHyseZRv+eJhJmHLss7nTucH3v&#10;9DeJF+6VaAgODsR1L9fB9KrR1Dg2AAQGOM54n3EbA5O+Pudz/xhXJS8vb8oDs+f89/3331cTJzJ/&#10;4mUC5XydlZ8Hf5yi3R98QDt27KAP3t9Fm5+aSxv6NGQCY030WtAD0IYatHpA46rvzTjOwWyjYFw3&#10;dJgZ1/Zz+zvj2L+Lq753QvtZ8Y2JXqfmcCotrRtPfTNCqUSRy0BgMOn7FeMpRkWGz/ncJesScnJy&#10;bp82bfpnu5igYE7k73QgMOBgdu1iwrJ5M+3Zs4eWPzSTto3sQgc6lPEMMs252IPVGpSee3ugnh5m&#10;PHOQa+gwnbc7jn2vw3WZnGUx4zr9dDydHpD0Mhlsx9fhEJO25ifRNaVCKc6/qOZisHcJ+jHYIFmC&#10;4XM+d0m4kOTk5G7Dhl+/be2rrxzH4P7j5MlCJ2P/Kqc4F2simInad999S6+99hpt276ddr7+Mr06&#10;4ko6dGV1HmSauNgDWQ9Cc4DqAWnGcV7NuOrZjusNdlx3HJ3O9rfz9Pas4rnL5/RzpoM/A3NPmIfi&#10;69YmybKXKt6vmCYwUMLbxmjHgLKiz/ncxXG5ubkt27Zps3zNmjW//P7779YQvzQc0xkRkb766mva&#10;vGUrbdq8hd54dQ2tv/1a+rB7phpk1mDTA9aEGpyIYw7UgoNY3+vwgvf24Lb91bP+De1nPuu87d9w&#10;Av52mJ1Gcyve0yGeEZfxQfNUFpFCKKCoiEiawGxidGH4FO987oI6sMQwdLSbAZsiQximK5mf33ze&#10;3LlzP/3ll1+YSzhhDedLxynRSHFO4GCOHj1G7733Hq1YsYI2vfk6rb53NO29pjF/wTPE/IEefHpA&#10;2gPTHoxuqDhO4uO8qrT2vfNqxlF+ZjrzaoYV9mwTEzMPdxrTT3FtDH7/bU1TqEGsvyYumsBARIIB&#10;K5/9GJ/7U64oAxqcexjY0q872RIGXHhWVtbQWbNm7fhk3z4ZvDyELVx6ThUPrItzsvfQp5/Shtff&#10;YFFpA70x/z7aNjCPDrUrKV97NdD4at17G5AF/exBrQa0ghm/4L2dN541bH87vb6aUJwJoOOpdHY+&#10;NuxnFVcvyas08FMrSZ+2SqM7q0TpCV4N7LjGJC+s4/mcz52zy2BAaxNLkmbHAqAHUf2GG0as3bxl&#10;y88nrTmUC7V8fDEcJpfffucd2rp1K23bto02L19Iz3fLoS+6VFT6IAxFWMwBaA9SdYW/HrQapl/h&#10;4fZgt/3c8d2/Ib/vISjeUTBfDTs/tSStiMsXCOOrUrZj4tI2jV6qn0gpgZ65Fw2sIsE4lW+Xtc+d&#10;tYtkHGBgGdLTmYoUKUJN8/PptgkTTz7z7LPvHjly5EfMWwinYn39/6lOcy8nT56gr776kjZt2kQb&#10;N26kDzdvoIU98+lg96o8EJX5BT0g1d4k694zeO3BbvvZxMB81mlt2HnruHh25C1XFV/fS5l0XkIA&#10;1bNwW/AT41WpdIhxoFUqbW2SREty4mheVrRgSKkw6pwSTJcLgqhVYiDVjPSnCmHFYa6BIksUpYCi&#10;RaiYk3MB0D/0LuubGRUYPq1enyvU3c5wEJWSJUvSDTeOoAVPLqT//OfrfzR3cjYORObYsd9p7dr1&#10;sly9ffOb9OKtQ+jNjpXpcPtSni88vvZ60OsBr6D9lL+bIKhnBTPMfi7o7+1euA2AiZyINIx9LVNp&#10;c9MkWpodT5MqRdKVqcHUMCaASgaJej8FFruMkgKKCfITA+iq9BDqw7grM4pmVI+mhbXjaFGdWEYc&#10;vdQggTY2TqZ1MNPZNJkWsv+T7N+/ZChVCfejkOKizatxjHGIMYPRmBHN8DmfE4eJ2p0M1QkDA2nw&#10;kKtp0qRJojYvk58Qe/7B3MnZuB9//FE2OuJdf/75JxaPttK9U+6lmlk1qEvdSvTqVQ3o826VZCDb&#10;BMC8moRBXTXBUH7OdLg3IX7ChZgw8hKOhMEEZW/zNFqRm0DXlw2n3Gh/Sg8qIW1XnDmMksHFqGlc&#10;AN1UPpxmM3cCGzab85I5LRMiaOTK1boXYqn8ZAJbtJVBsBCmwy0C1krFeyc/me6rFsO/EUiBzNXo&#10;fsPAZC8m+jEfh1MMfDut/8cdvjKQn6lWrdp0082j6JlnnqXffvvNGnL/bodd1T98/z3NnDnTQzxB&#10;XF544QUKCAig7Oxs6te/P9WoUYNyKpWmh7rWo8N9ankGHDgHTRgAD5Ew7r0RloJQcQCTO8IABxFY&#10;3yiJRpYLpwbRATCXQJdZhCQ/PpBuqxRFK+sl0nvNkml/qxRHXrocdnn079tx8AyiAdFP3gcEhgnJ&#10;pwaB8RAjKy6IzybmbPplhFEcc0LoPwawPwlEZjkDRAYnE/jc/5hLiYiI+P2aa66lhx56mD7c/SEP&#10;sJMywP4X3IkTJ+iuu+6mb7/71vIh+uKLLyg9I8MxWJJTUqg/E5hmzZpTxfLlaHyH+rTtqhw63KGs&#10;DDR7gJqEQt/bA1kGpoczUc86jh60h9tk0EctU+hpFkF6ssgS5ae0ZEOKFaFmTEjGVIikF5hjkcGO&#10;+DL49aA3y2DCXR47rp6fQX6w0PdOfgq9zZzJS8ztvMPiEIyQf9A8RcJBdNRvKoDAQGS6qXyEm4PR&#10;gIj9K+NhRh7Dp937P+CKREdHt+rTt9/xtWvXWis9/+xJ2dM6fi+8m8YPP/xAvXv1ohkzZlr2YIA/&#10;2K+3twEiSGECc/nll1OXrt2oevVq1KdZDi3rVpe+7FlNBqcepIp48JXhfWCrMBVXx4M+STLdUSWS&#10;EiyV++TAYtSbicviunH0nrbvy/FhktOT3ppv0cRCJnStPNUVxMN6FqjnPS1SxPj4vKwYmtaoIo27&#10;sgPNvXMiTZkyhR6dP58eeeRRevjhh2ne3Lm0aN6DdO/QfjS1RU0WwxIl/Wf6hAMmaigTxK46UQ5d&#10;GDew4riBAXsxPi7mX+rCK1eteu/UqVN//vLLr2Ry9l9LUCyH98NSOd71v8yh1K1bVwjEb0ePWvNI&#10;f9DceQ9RsWIFWPsCCA4OpgYNGgoX06RJU2pUK5OmdqhDXwzLU192DDwZ/MpWjCYmnsEvVwxyNSg/&#10;aZlGEytHUBSLOci/eoQ/Ta0WZdn4te3N2HmpZxMef/w25w18KqYkGMxpvN4omRbUiqUxuRVpfP+e&#10;NJOJyLXXXEOjbr6ZruzZk+qy2JecnEKhoaHEXCxVqVKVqlWvLhP56enp1LFjJ5py7700e/ZsGs3p&#10;H+e8pPx4D3nfNPqoeRq1SQwuUF8uQFQ6yJjIgOF0n/sXuMtiYmKawejS5s2bT8hA4wGnuJV//8oP&#10;3hP6K7Vr16bU1FT6ksUevDf8H310Pl12WYEl1jOiZKlS1KZNG+o/oD8lJyXSdS3q0qpOmXS4E4tJ&#10;PNj0oLcJgPKTMOY2Xm+cRFXC/CQvGGpawVzEp9ZABfHBVafXxMOZn8ufOYl9TKg25aXQ3Jw0uiW/&#10;Lt1y9UC69567adasmdSuXTvKzMyk2NhYFu3yadSoUfTYY48xIalCPQ1u7amnn6bjx4/T8d+P029H&#10;jtCSpUtp2LBhTHySqXu3brRq5Ys0tnO+ECyzrAC4oDLJiVSihJpYLgQQk6AjdT/DdzTtP9jF5ufn&#10;z5g2/b5vDn/+uTXc/v0OREPj8ccfp7CwMJmYff6FF5ioKA5m57vvUgwPNK6jP4X2HTpSv/4DZODW&#10;LZtC89pUo/falLZ0YNTgwxWKaLhihSXar6jojNxWOZL2s58iEIjrvArR8AADWHELwpHw/ZY85kjq&#10;pdK0Ntk04Zp+dN+MGXTffffR0KHDqGzZslSxYkUafv31tGTJUtqx4x0Hh4r7a669lm644QbPu/Tp&#10;26fQj80jjz4qXMyYsWNo3NAhtCInUZWFy6/L9Dz7NcuqTDWiAimwRLEzEe2fGA8wfATmn+TKly/f&#10;qUePHls2bHj9Vz3I/lcc3vXnn3+hQYMGidKfPxOV554HUVFcGpbV4+LjvXX28wYIy8CBA6lFixZU&#10;vUJZapEUQksbQ50eRIAHXqt0JirRsrIDwvJivQQZkJiv0ETEw4HI1U1gVNwtTZNpVm5Jun9Yf3r6&#10;ifk0ccJEGn7dMCpdurQQkyuuuEJWvA4dPEgnrXbX720SFvgvWbKEeve+ioJDQuQdMJ/0B4uH3hzS&#10;woBX9+7dqXatWrRg/qM0JxvH0qZ75nzwjruapdKt1eJpRcNkmlwtlipGBbGo6THZ4AY4GJjUfIhR&#10;kuFzl7BLycvLm37fjPsPf//DD9whrA5ldKp/o8M76gnZ1WvWUGJiknRezJ/ccMONPJDUtoQXV66k&#10;mJg/z6kUBvxekyZNhItp3boNJYcG0k0Vwml1wyQqctn/USwTlXWNEplQYFXHKfI4Vo9AjHjA4vmd&#10;pil0d40Emj76Bppy92S65957qUHDBiLatGjVSiZeP/nkE/r92DFPW0tr45/UCW7lAb7i0C9+/fVX&#10;qlO7DtViQoGy+/n50Z49H1kxXE7yOSWi0vz5j/Fvx9HkO+8Q4iLcFOZ2wJXx/fvNk2lslVjqVSqS&#10;XqifRGsapPB9BIUFlJBlc3edWfiZAUt3oQyfu4Rc8cTExC59+vTZ/Prrr8sgAv5XHAbKt998Q4MG&#10;D/aw4BB/7rxzsqcuHpg9+7zmVM4X8fEJ1KlzZ5mPCWGuANyKLBuDoBgikLqaYNGJv/47miXTpMZV&#10;aQYTk7FjxlDDhg2FK4H48vJLL9scCSjHOToQWhCJzMxqNHjIEE+Z777nXiuGd4ffAlatXkXMFdPt&#10;EyfQ7LrMuVjL0vodQGigwRsXWIKaJ4fRvFrx9A5zM8MrRlN0oF9h7YBJXmj24pA2n42YS8DFtWzd&#10;+sknFjx5/Ntvv5NBhsY/3073T3J4uz/+OEUPPfQQRUdHezopNIpfWPGiDCBMRF7PXEvRooWy5H8p&#10;grgsQ4YMptToSFrfIMniREzYRAXcC1T2766VSrOn3E233HILpaWnc/oh9OqrrzCX8YunfeX9jftz&#10;cVAz4ITE4jKNHTvWU9Y2bdtaMbw7u1/9IcbNy5QpQ7Pvn0Wzs5lbsTgWmRNisQ33qxokUNmQElSM&#10;6z4rJogW5SbRtvxUGlreIjBGPRmAVu+bjGoMn/uLHTZ/hfFXuFZg0aKtIsNDx9Qrk7awZMmSW7v1&#10;uPLbVatWnTrBXyA0+pKly2jd+tc8S634sv2rCIzVufF+77yzQ7RkuW48yChZkkWeVdL5ISJk5+Q4&#10;wi8GwLFA2a5NUpAMOJtjMYlKGm1qmkyjWmSLbklcXJyIcTAg/lc13+wHHqCevXrJPBTKWaFChbPr&#10;KxwHfWvRU0/LittD8+bSqvrgxtKtd9Pvl0ZvN0mh9snBlBcXQMWKFKEGiaG0skGyKOb1LxtFQX5q&#10;j5MXQNFuJiOG4XN/0uG4BlhUr5boV7xPlTC/2+tVKru8XUrong4VUn+7q27asek1EmklN+K1TPXv&#10;mTRRllC1eUg0Ng4FY+6Fpk6bTv/5+mvPF+bf4tDx33nnHWrbvn2BztiyZUupj2PHjtFjjz8h4og7&#10;zsWAv78/de/eg+pF+6u5CIcopO7fbJxEowZeRR07dqTGjRrR3o8/4rbTZj//Gsry9tvvUPMWLahU&#10;qVKesu7bt88KPb0DpwjOB0QQk9b33jpWjiKRSWkhlNb8CxObHc1SaES5cLq3WpRaFWMOpklSKC3L&#10;TaTtLCK1TQ2nwBJeCQwmeGHhrhbD587ShTGqMgbWjvQf0zIhcH2bhMD3R5YL/250uYjfH86K/WNN&#10;g0TRcPyghdLCBIv5Vl6ybEZDZwWL/80338rX2/ysQQnugTkP0iBmodcz94IOigH5T+RcMLCwWgHi&#10;ePjwYRo+fDiFhYU7OiAmE+exOASCgjjtvRCdi4n8/KaUlpZGd1WNVu0oRMUaeNymbzBRGTO4HzVo&#10;UJ/uu2+G7N3i1rJq4K9zX331lejlYLVHl/WRhx8+p36CdoGoNn78eLqmVSPaI0p+imDq9wSwVeDm&#10;chH0VpMkj8YuVox6lYmkrSwerWmYTDVigqkoczW6LAa+Y4xh+JzhYEs0oOj//V/TYkX+7/qOSUEP&#10;9kgNeqNtQtAXN5cPP/ZAzeg/Hq8VR282SpI9GgdkIixDKD+OcpAVAumAaTS5SjSFFrfnCrD6cf/9&#10;DzBhcYo74Fx+++0ozZw1i/r2608LFixgPyY+8vX7Zzm8y4mTJ2jEiBEUFBRkdjZBjaws+njvXuba&#10;TtDjTywQvRV3nIuJmJgY6tChA9UI96eDaEtwK6Klq9p2Y54iKrn1cukBFk1k/uNvcie5T0DbdswY&#10;e56ld+/eQszPlrgg3n/+8x+qXKUKPf7YY3R7nZJCWEyiAmBC9zXmaMZXjKBPmPjcwBwM5lguu+z/&#10;KMy/OPVjsejD5qk0tUY8xQf7F5jg5efjVapUGcv3/7MOO4gzkwKLD8qK9FvMhGRP7/TQI7dWiPxj&#10;fq1YWsXs39LsOKvywYVY8DSGvrf9QVjmZMVQ8eLFKSMjQ+Rv/g1BUlKSh3NBI6M/yJU7B77gixYt&#10;omHXDafh199g7WKWCKpXXGpOFd76Wp8i2NjFak5KSqqjkwFFixWja4cOpaNHj9JbG9+imjVrFohz&#10;sRERGUnjxo2nSP8StCufuU5LDNLti48JFM7atGmriAre/W9sG3AbgwYPomuvvdZT5pycHDp5QnG4&#10;BZxVPh2GKw6Q696jB/n5+VOFCuXpSRbDl9XDkjq/o2eiWn8g02Uf1APVY+R5eU68x+YLCElSiD9N&#10;zIxhDj2VriwZScVdE+7ZpVOON0oKB+fyr7fLi92blRhdakf5z2Rx5vUuScE/jGZO5MGs6D9eaphI&#10;q7mSRVGqleJCUOE2JcezfS8NYEDC0SBM7VsnBMkXGzJ4hYoVZeWDf1fgx2LR8OHX0969nyjOxHLS&#10;CfgLuHLVarqiSxcaMXKknIkMonMpzrugXHpOaMWKF70SFAA6HFBB/+zwZ3T55Vd4jXOxAZ0WiAjQ&#10;D7mfPwpoR93e6Ad7+at9W4/2NOTqa+QdQCD/dsf1PHXqVPnogFDrsv/4409e+wf6E9rnt9+O0IIn&#10;n6Tates43hkYPfoWGtmtPe33iESqf3v6NdfD03XjaUl2PB1ul07Lc+Opcri9FaBIkcuoblwIPZOb&#10;RAuzE6lRQhgVt5TsUkP8aFNe8rGaiRHd+Plf56ozhuTFBCxsEx+07+rSYccfrhn7x4PceXB+y7vY&#10;ldoK6tdqyQ0bwpRYo6AIhlHR8mwSG/1s+XFDHGI5vFKYqnzI6tcOHUbt2neQpUj4AX4l/Khz5870&#10;6qtrrW7Azvq6YMCuXr1awvv07U8//vQTAlWcS8ihnFC3b9CggWjN6nczUZ/DoAR3PQ8GrLZ4i3Mp&#10;AApyUIPvlREiWqloe2l3FoPQNyY1rMzczDiqV6++DNSL4TB3tX3bdmrVsiVVq1bdU3aY7fROWP6g&#10;zZu3UOO8PMe7mgBXvZiJ/mN1E6T/F+jb3J+h9zKpchStra+2BrzKIlJlq39rBJcoRoPLR/F4SqV1&#10;jZNpSnXmdGrFS/wHaid8wXH+0calwJFUjfUrPiArzO/JLilB/x2QHnpsaW6CLK/tZPYWholVpTmJ&#10;hr7axEPDrmjZgi7ssSJC2Ey2q1kKPVAjRgz9dEwMomZxQdQjLZjuyYymgaVCpdLRYfv07Ud9+vQt&#10;MO9Qt242LVy4kH478qua+LQ4AFxXr3mJbp90B61avYZ+/fUI7d+/34qDL5HN4v4dTn/9FE6KGv7A&#10;QYMLJSjwx8oKND+hfu4tzqUC7BDGClV6UHH6iL/cui9o9f6ZuaVo8p13UqVKlejgwUNSBxfDgZvd&#10;f+CA2KOBeQhdfmzQRJinjU6elNXGpk3zC1Nuc+DGESNoTLc2FpfmHAPqqjjxgSVDaQ+LPbhHv68a&#10;rjZnamAOJibIn+5hovK+FQ+T3W83TT2VEhmaz3H+UQ5qxfl1I/1n90sPe3t0hYhjD9WMpTVMXXeJ&#10;ARyLEwHkRW3CYlecfdX3ukLNuIf4y7WWqTWod7ukIMrkioWh42tLh9FzzCJubprMFJ6JT2uIUenS&#10;CEmWRfWk5GTq1KkT9R8wgPKaNBWWG/4AtsFjsvOzzw4LFyCrKnxFR3nzzbdo9C1jaPCgQaJ6fs01&#10;19Cu99+nX3/5BaPd6nJ/vRMVfC4T5oHQkU+3fwecycTbJ1EXFue8hV9KgMZvXyb6AcWK0EsNkqSv&#10;yEDi9gZRgarAvBnTZE5o3dpXPe1yMRx+F7+fmJjIYvJNnnfo2rWrEBSE/fjDDzR+/K1iOsJ8z9Oh&#10;VKmS9NyyZfRsdpyjv6urXR8fNk+jsRUjZZMmxtX7zJ3kxdkivgaIWVywH3XNCKfxVWOoQXzoR/7+&#10;/ikcdsk7sFXN2iYGPTe6fMTBKZlRJzCw1zRIkBlsUEqBVSFSMTB8w/fqWcG891SgJx0TJL6HJfVH&#10;asbQAKbWpUJKUL3oALq5fIRYVt/VXNkrtYE8zec0mlAxylPh6MQ9e/biL/0gsTcSn2DrbWAOBtvi&#10;N2zYwB1IdRLpLNyZ3ntvF42/9TZZrZg2bRpVzcyku+66S75e+kulwd1P9cIL4JCd5GnlDYKWVcik&#10;K77msXFxYi+k8xVdKDomxmu8Sw3gqrASBCtrytyjajd8gHbzwLljSB/q168fi3LXe9pD1fPf7+S3&#10;uQzN8pvRAP5A6XeoXLkyl+0krVy1ilJSvc9znQkb1q+je3IzPP12P/d7LF7oZwHXyUv1k+hW7tPC&#10;ubDfHq6jjklnJGI4B2s145LcWxQQVLRo06xIv2dvqRjxwyM1Y0+9kJNAW/OSZfArmVhTWm+wKW/B&#10;eHYYKPHeFmlSqd1SQ4Tj6JUeQrNZ3EFlosMJAbGWIHUeOl8J8/il0UH+6tWIsLkTqKpDToe5ScxN&#10;YPlQh4HSY4A+8sgjMmmrFa7QmT54/wO67baJosOwc+e7VKdOHUm7cOEi+v13pcUr+jEXeC4G+WKi&#10;cjITMnMCWgM6KTABULKkUtqCCHQ27PelgOpcf9BErcac5yFuJz2A0MaYJ5uQW07aAvMZ2C18sQiK&#10;dvjgQDN78ODBNGbsOM974IOFyfHCxNKzwYgbb6Tp1w0QWzMQ9R/m/l+E2/FRk7hwGDhxjIVH2B+7&#10;vhfWiaNn+KPeg8dKR+biWyQEUX48EGiDuRq+nqoR6beDf6s045JwVSqFFZ/QPyP08ORKUSdgmPj1&#10;RoplVROuihg4RRybcDgHuro6YKUDcVrBFdQ5OZiyYwLkUO5XG6oJLTWnor5m+B09sQcUlr/4W/Mx&#10;z2bHk18RNdiGDbtOjPFg38bEibdTo8aNRafAnHsJDw+n3lddJZyK5lwgHr3yyit0xx13iDEgbOKD&#10;nI20mBiV0w853oXs/Mhr69ZtVJuJmC6biV7MYS1b/pxj388/BdCfuZK5R7TLa9KfLMJiDZ7Hs5Np&#10;6dIlYidl9we7ZVD/XYTF+6+cEnEU8yewW3MFc4UJLBLp94EtF/P9zhXoh08+8rCYegBxwZ4h+Ddn&#10;IoFNljKhjf4sfTuNNjZWY1DGhowPvm+VRpiG6JoSLMebZAQXpzj/otSS85hQKYLWNkyky5ODF3O+&#10;F3X5OScvNuDxa0uF/vR03QRaw4NcdAusQWsSEHNA20TFDtfPkpYrTXceEAjoJoypEEEt+OVvLBtO&#10;6/hZ5mVkW7xKY6bXeep7zbnoeHZ8G/C7o3IU9e7ejd7GfpksJU6EhITKihF0EWCbIzIy0tPQ+Po0&#10;a9GCFi9+Rs42xhnHEHt2vvue7BfBLlxscps2bbrI09BefYw7HJTvhBBx3PN1muW+++57KIRFG10m&#10;DRCzVatW0/zHHpevpTv8n4ABAwcKMR/DHR59QbUV2jhNTB/MvG2McIdTpk5FhVg189c7+TjIB0IB&#10;7QjiDhEZ2x5GjhxJY8eNo7y8JrJjWb8PRDXz/c4VEGP3fbKPnq4bJ8vLZhiMd2O1VH1cYaAb5xop&#10;7XKzj+s61GME9bqnpapTHef5nPjjgUX/rxnn+7e6oiFFi7auFxPwxqzMaKjJ03vNUjzsGQiC/SL2&#10;C5gv44TTDy8GHOB8FtUG+xZKtzBRwS7Wg7LMDM7Hor5WXG95qHsVp+C9GUc/c95M8fuUDJXlPX5P&#10;D0r4+VG3bt3ociYsrdu0FQU6Mxzaupi1//SzzyyCcZI5l1epatWq1LJlKxGZ3tz4llhYy2/WjF5Y&#10;sUK+auic5+t++eVXatGyZQHWGqYMwYL/8svPoqpvhv2T0KhRY+YYy1L50BKy/QKT7fKBwNIyY0yn&#10;5nTf9PuoIcfDat3fKQIdO3ZUlvChcp+f30xU+Iu4FM9gkyU+nrnrzvbKUN++fWWBwIx3LgCR/eST&#10;vXR/9Rg5E8kM68hcPPYPgVvfxkQGW1dESnCNDTVWtJ/i7GXqQI9bvoLryY3xn8f5/i3OLy2waMve&#10;qaGb760adXxVfZcmoHU1iYkevLgWNsABvJzkxRXxYYtUmlYtWpaGoU2LF1Xbx9Xg90B+z85D5WmV&#10;weJk3OXw9tueNPqef69PhnddDuxU7dHjSlk5at++gyhs6TDMWWRn59DiZ56lH378Ub5ir7z6qqwO&#10;YBfukSO/0N69e2XuBqYOFy9eTN98/bV8ac80KIQ70WBitOv9D2SexywbgC/k/v0H5ORF/KY7/J8C&#10;1FmHjh2pKNfpMukDqg1lAHAb3ZuVyNzYShGBYL3uzxDowhzyVPupuG0YOJANKgX9+w84q0lvfFBC&#10;WZSDWK39MFekjUCdDypVrky73ntPxJWc6ILW/HEiweDSocy9MKdiEQrUm9nnHffWOFFjSvvzPact&#10;GVQM5xr9tS4xqGjTfiVD37i7StTxZ5kFw6qOvaNUvYC66nsbqsA6zHwBOwxcyOYmSXRvZhTNqRFD&#10;O0F5wZl48jPTqquGmZf97O33bD+dxuln+x9i9CvpnbhERUXToEGDxeJ6z549qXTpMo5wzM1g4u49&#10;7gAQeZ5mMQmTwehoP//8syw1Ii2+ZlhCxeZGcDmnc+jciAMx67UNrzvkdiAqKopmzpwldlLeeONN&#10;h2LWPw2oK+gSYam/f0Yo9zFwp6qtsCK0oWEyPT7nfrri8stp7oMPWhwi141VVxfCIS8hLIwDBw8K&#10;Bwhi5628hQG7myMjoxwrQ9g6Al0pM965YMiQq2n+AzNF1wvnQ5thcf7FaHaNaFkpUvMsZj9X0PWo&#10;nu1xpP30/VN14mCdD0a6cSb5X+Ki2yUFLrqtYuTPWD/fx4VGgT3sk1EYb/e2nw1NHZV/Gm1hgjK/&#10;Tjy9YmkMqnA10PVVQcU3K8B8tn9H5W/HM8PscIFQbKef3LM/iEvfQjgXcCrgTqA2fvU111JuvXqO&#10;vUYAtgg89MijzL38RNffcIPsXcEeFxCbI8y6T5g4UeJBXwZESHMkDmf5CVi88na0RuPGefTB7t08&#10;CE4K0cFSshn+TwPqCdb/SwaX8Ozq1cCCQPeWTWWvVk5uLh07qkxHSr0B5+l0erkyWcH1jTfekONJ&#10;Aryssp0tajGHAk1g/QyiiS0JZpxzwcsvv0Tj2jagx6zVIPiFFi9C15UJo93Yrc9jUm2yPd2RKdpP&#10;+ZtX1PFHnE+NCOGGYJz7gq8OFUkLKtL92lJh/5lfO1Y0+DAp5CykGoyqUAp4tv2cBRd/vDhTU+zx&#10;gTy4on6CmDD4rKWazT59Ps5nHceM50yj4Y5XMFzHkauHPUyl97mMbs1FEwkJiTLz34dl5yZN1TZ+&#10;mF7Q4ZCJe/XuTS++CLuwin1+6qmnhAjga/gMi0NYXarPHRh2PLQNGO08X2PG3HnzPPkC4eERNMf6&#10;Yp88cUJ0aMzwfyLA7bVo0ZyK8aB5DsaxZTJScSqL6sZRqZgIetUSL/ft228Rgj/vFHdykmDYa+26&#10;dbLFwVv5zhU4cnfw4CFMUOyPgbkEfbbAx2Qet//jc2fTuoZJVDfKn8KYoIwuH6nMf4jkoPu2DXM8&#10;qHt11fd2mPLfzf29pn1g2o+MeMYFcyGlU5JmDSgV9vvw0uFyILZwKJ6CmIWy4S64gn5WVxAWqBG/&#10;2ihRFJuEQ/FwPsjTimfcq2f31RmmoNK446jngnmZ9850djjS7eJyQo2c66VQlC1XTrRYwT107dZN&#10;ZGszHHMzlStVlnssof73v99ZROMkreOODC3YevXr09q16xyDRYgGY86Dc+Rrp/PDAV+YS0F6yP5t&#10;27b1hP1TgZUrHKaPuarBJcOk7jUHO626ssYPbqZW7Vp0220ThBgAf94pMXPNmpekXr2V7XyB8kIL&#10;G2Kv9us3YKAjzplQrnx5evbZJfTYg7Pp0drxsiQMNYt385PV2LEWMnT/1/1Z92Hz3vazrwpptJo/&#10;8lmKU9GAtf9gxgVx0Lpb4x8QACtT8gNgtbBb0lzuc17twplXFFwIErgUIR5ptJ6p7Z7mWNXhOJaW&#10;rZmHerbT22F2helnZxzvabSfW+RxhMmzO632Q+dOp2V1E+TcX10n3gCV/yu6dBW9EVgQg2V5b/EA&#10;rBR4LNSdYjn+wEH5urXv0IHe27WL/a39JIwHmSvR4g8GHwbV8eMnZFDB6hvEBnf+/0R06dpVJkWT&#10;A4uLASMhKszF3mcRlSqVK9OYW8ZIPc2YMcMiCufvMF8Fwoy9XTiN8c8orhUG7FTG3JppTe6664af&#10;1UbPXBb1Fi18kj82a2l4p1a0umEqfcwcnJ6OsPusRTisPu7sx4in+7z5bBNt5DeiLM6NLqAw+V/G&#10;BXFBZcqUeXnmjBmnjv1+nL759jtZ+WB/6pQcrE7QtwooL2IV1PSzX0hBLw3jPF2cjyJERr8UiAtf&#10;dVxv6fXvOH/DTmeGmWnMctn33tPZYfbVE+Ypbzr1ST+7Xb/lmTvpiP1G3Fnzm+ZTuXLlvWq5jhgx&#10;kn7CVnqLuGCFKCsri7owcYLFNhCV2bPneNLCmvxLL7/M8U+Kli2MQv8Vg+FiAOru2OiJe2iLypcY&#10;RKVatGyai4qOohtvvIFatmol5w1dCMLy+++/i8buX3l0SavWbWTlqlGjRh4/bArVYrEJcKRoY7Tr&#10;c88/R7fecjPdWL8KPVEnzlKzyPB8oAv2Y6ef7sv2vdmnFT5myWFcxQhRjnOXxcIFISxFcnJybvtw&#10;zx7mvE96jkH4/vvvRS9CCItRULPANtSL2VcVT6UrCDOOvlcw81H3hcfRYWd6tv2czwrONPxsNaC+&#10;grhAtsVpe1xXZwTmTbDP6Oqrr5FVgKpVM2V3rg6HzI1zfbt2604vv/KqrBbhC/rtt99Q8+bNqW27&#10;9vTEEwuYqCjCAS3ezz//XAjQV19+xaJPO09e/3SAcIII4x66GKIPxfU9tVoMFb1MxQH3d9utt8o9&#10;DhI7H8ICEVPETAY0oFu3bu0pw18FiELgVjp16uzxq1OnLhPSKp5nEBNwYkuWLqFFcx+gWzrk0z1V&#10;I2lbE6yMWh9hfKCl76JPmv3X2Z/te/bnetSrQ/DXV3zkJ1SKpHh/5yKAF7zH+HMuODi4we7du79U&#10;7PdJmW1/882Nog8BwjKoNJb97IGn4e2l1NUK91SChk5rPtv+Zn7e/VFhyh9+nt90/I6Zvx3HhjM/&#10;DUd+HEcalRvmU+a4oOl4Z6UoSmM2navrrIGlaGygg+Gh/Px8MQwFA1Jgh48eOyoKbtiBDGt0q1av&#10;Fr8ff/he0kCkAkG65+57ZLcyOJUP93z0rxF9NKB7g/1NCdzRd0B7lOt9qnXCIcJhzmHKlKk08uab&#10;5RnmCM6VsICgQCsa/XvOnDkitppl+KuA5WWciti1azePH+ZbataqRaNHj6bXNmygBQueoDHtm9Di&#10;+mm0G1y9tR9K9Uv7Wlg/9taXEaalA9WX02lxdjx1SA6iwDOI9AbWMv6UKzp//mMvnjzJcjsagCt/&#10;2fLlNG7sWFEJ53BaXFcZg0Ghvb+MIgD2vfK34xX0s/PRlWbHMeGOY6dzxynob8OZTu4NYmSGfdwi&#10;hZ7hRhhRLoIaRAdQQEHZ85xQpGgRsfWC40mhTYpVAhAUsOKY2EMcfLVxoDiUqWBFDHMNGZxm6dKl&#10;tHr1GhF9PvroY9KnEf5bgK9158uvEHHn7ipR0semMFHBCYc6DlZonn9+BUVGqK0UUGs/H8Ly5Zdf&#10;Og5s/zsAAlazZi3hXKDaP3bsOGnTZxc+SVMHdKWxmQmi7CZEgD9iQlTAZRT4IGs4x4jZnx19nNND&#10;cx0bEK8uFU6pQcU8y9PngMcY5+8a5eUN37f/wLcgKD/99DOBwKAyVq1aJbt7QeF2W9uvzRfQL6nu&#10;TRTmrwB/M732M+NoPzuehjueaoSC6e00Oh8BV7Z6D6RT8z+ftEijpbnxdHMFFl8i/T0bEb0hNbAY&#10;dUgKoodrxlLv9FAKtmyLng2g8AX1706dLpczievVqydWw9xGpSAiYTDBXitWfGAMCBshW7RsJZqX&#10;Ztx/MrBtovdVveS+UWyAtMnaBsmy1KzjQCcHmsxNXVrEZ0tY9Ifyo48+okrWqtzfiUoVK4pxqmee&#10;eYaefuopGt+3Gz2QnSrn/+i+qfqpfdV91Xt/Np9Vf5Z5F0G6qEdgjmpQyVDKOMNK5lmgP+O8XTRX&#10;+BujRo2mMcyhQO6EAWnI9NjfUrFiJdn4JyyVZwC7X9IJu1J0HF2BdqVpOON787fTyr2Ly9D3nnCH&#10;v658Ow6+BmALsdQ9OyuGWiUEiRo014NXwChxdmQATeKv6YbGiTKJpgkTiBK2NVQ3zC2cDUBIunXr&#10;TuPG3ypLzDjCtEb1GgXMHYCDwerRs0uWynJ2K26b5i1aUus2bQpo3v4T0aFDR9lxDQ1S7MJ9lb/c&#10;7olEfOEn3D7J4RcTe/YcC+atsNvcmymJvwqYiIaFfujDPPXkArqpYzPqUS6eXs/D+UBKzEHf0f1T&#10;91Xd36WfWv66P+s+bMbBFflgT9Ad3D9zmLuO8it0IvZcgZMTGzPOy/k3a9hw5s0333wSVB3U/b2d&#10;74qmIGamd+7cIasOc2pEn3ZA289mRZlhtr87Lp6dfgra3yZm6l7F03F1mE5n36u0fAVF52fYA8VW&#10;81srRlIWE4KgQsQbfC0zw/1pQEYYYXPlR0yAJD+Ug/Oy82cwkQLLCRVqbJIMKnZurCaMV7dlAg7F&#10;OphfgGEo7CMxN0BCRMLgw8mDCMfOarDVMOdQm+NixcHM858CbNrDe+P+prLh9HHLNCptmQDQgNj4&#10;5MKFlGAY2gKg4ewmLOi7ICKaQ5Gl5JN/0M03j6LiJZz5XmhgNQecya23jqdNmzfTE/Mfpan9utBt&#10;NZL5A6Z2F6+ql0grchItMQf9R/dj70Aa3c9kr5wnjTJq9mSdWBpWJkzMHugJ7guMAwwc9HfOzr91&#10;QvCzr47o+QfOwD106FNplOeee05M6M196CG1EzOgGB20BrQMVuvl9FXDDrPjKCg/Z3odbt+7w/Rz&#10;AX8PcbHzN8PlGcQEYHkVu66ns8xePRKHZnutQIrnr2Sz+ECayfHezFNKR3oCTcFdFuXnKZP4p9O7&#10;zZIpPyGQSpzlypFGxUqVqGWr1mLVvXHjxjJxC1VwHHNhLlODyEM/Ri3N1hUWG4p3MM2ACUIzz0sd&#10;0FTGtUp4CdrPRCWbv7ZmOLSKYYoChrJMfwBzT9gEOmvWTMGMmTPptddeo33796tDyZiw4HD2kYZZ&#10;yAuN4OAQ4SgnTpxI69aupecXL6JZg7vTzBrx0ueEM7GIgYDvb6nEH2juV2b/cV71mEC41YeZI8Gu&#10;7nf4ozilahRdkRJM4cYZWH8hZjHO2QW2Sgh+end+6h9rRl5FJUtmiEFoUPrJkyfT/Szbb9/+trCP&#10;/dJDHar29oubzyaMynT5ydXFdTjzseMpOOOotBbx8MTjKzeAjocGOcTcCSabWzCxCCvhfQ4E1vlH&#10;8JfyGY63ryV/VSDi4GvCHUKJfXpmXpfDhrPMgPptdAJ0oCdqx1HlsDOLR1B2g2U52G7BM1aHYH+2&#10;8+WXi4FlGIZKS8+Qr7s7XfnyFahGjSwRo0BcQJyq16hxzhvlLgZgkwZ6HJjLeonZeJibdMe5/fbb&#10;acKECQ5tY43SzK1hUhTcHQhPXQYmgRFWqnRpapLXRIizO92fBebImjdvQQ89/IhsK5g1dSrNGtCF&#10;5jcqRe9oLViLI1F9SPUL9BEQmnfzU2hRnXj2V/1UIHFUPNzr/rWfCdCK3ARZQKgQWuJPLyCcI85P&#10;DEoPKjZsR9OUk6CIE3pfLhwKWLidO3cyizmTtr/9Dl199dWiaYo1b2HFpIKsCpB756Ay/XRcM459&#10;VdBxdFoNM46CM283MJhh0R9fgg9YbMFxkxVdRx4A2H6PCcL7qqmd04eMd7LzM9+lYDnMeIAd13lF&#10;p9rfMp0eZQIT5VdMVjzc5QGgTQsVcreRJog+mEfp0aOH6HfAzEK/AQNkH43JwQCYa7n8ii6y0oRl&#10;TBAbpI2LK9yI9sUECB84LdyPKBNO87mOzBUgAKZAlz//gkeJDO+sxaEyTECwW/y/33/vOZgfFtt+&#10;O/IbffnVV/TskiV03fDhYi/HXVfnA3CJTVlkmzt3Lm3mMTJ36t00pk19mls7WbZ6qI+P3SfsPqL8&#10;dL/Q/fSuqjGK6DAUN6L2QeH6YYsUerhWnJiPjHDtXP67ADG8erVqH/H9uanypwWU6PByvcRjeLHV&#10;9ROpV69eVC83Vyg/zny9c/JdtGPHTmmUvhnMrVjU1VuFqUqzw7w/O+/tdM5wZ6M4f0+nUfHtxsI9&#10;Ggdy7FCWN93cCQ7Khj3cp7LjpDGFo0B6EJUChMV+tvM3ywj/guVy3+svkPo9db2zijq02yzb2aJp&#10;fr6IpA0bNqIhTDywkoS5ibBwp5EfAIpX2PGLTZBg0+vXr+/Yo3KxgUEKg9e4LxlcXPpfsEunAlwB&#10;5lWgzo5n7BB/7IkFsjx/Zc+eYi8Yoo5nOwTuBeoZWyGwexzHnL711lsyd3Wu1vOw1I+No4ueekp2&#10;i8+65UYa2ypXuFuIyIogmAfl2UA/8PQF6wpAuQ1pQDjez0cYc9bs91rDZObYwqkBf/S8leXvRqfE&#10;4FMlA4vdxPdn70r83/+VmVot6nN83cHyT8uMoptvvpmqVasmLCf2L8BOJ+T3tKBiovIrldfWrijF&#10;xjkrrbD7gn72wNR+3tJqkQfPyk+lE6JgQVhL5jyuLx3usEtRjtlGmK7EZJnaU2HBw37qvO2y2GB/&#10;z2/ruM5wXM0yaX9HXCYonjzwu/yM86PHVYiiUsHnPpEIQoE5l2bMhg+5ZqgQl9Fjxor4k1GyZIFz&#10;lbFTukLFSiLKZtWsJatJl4L+CzSKk5PV2UVP1oG4WLAu7rjzTjn1D/cQCcGBYMn5qqv60LHffycY&#10;SgGXYjr9ZPsadxwXJ1liH5L7t0xAnBwz5hZRsVg4/xG6rW93urNuSTnnSp0+qKHa1e4jgN0PxN/4&#10;uEg4nkGMWEyC6DexUhT1SguhCq7J6ouNqtweY8tFfsL3iYyzdz3SQ1fpryheuENSsMim4FLwpcC+&#10;CTQ+WPDGZZKVFqBUkllx5tX2dwwsC2Y6d7h6NvPRjeJMZ8aVxkIDMVEZxXI5Nkfya1H50OJ0AxMT&#10;nPyG+RWEiyqzVXb3b6u8lL8Z5oynyuP93kyr8rLjmNDxrLIzQd/HZZpWLYoqMgFE2c8VmFuADZhO&#10;nTvT4EGDZZMbjCLhJAAYFdLxsKQNjVZo6YJTwPwLdJMu1jI1xBqoMOAec1+9eWC549TgMkLMgW3g&#10;gQMHMcfwtBBNcB0wBWkec3u2Tp+zdPz47zTpjjscvwcu8P77Z9Hy5cvprrsm083tGtOceqXodRig&#10;Fs5EjRXV7mb/MPuVEa4/Stz3tJlW9NeNecl0X/UYOSQPfbZ9YlABTu1iIy8ugNbze0f6F3snLCio&#10;CfudlStaI6z47U/UiT2uWTm8rF6mwkrE7DkPyjELeU2a0IYNr9H69espv2yyKNxggEqFScXpwaLu&#10;dUWb/u4K12He7hXs9PI7nnvzGdd0WsUUH3ojFUP9aGS5CDlpX8Q1ISiIg3JaVysPna8N5Wf72/Fs&#10;fw1nuHl13hvxrHrS/pqwmADhW8IiWvukoNMq5BUGEAucTQMzmU3zm9HgIUOEyPTt11+MTkEEAscC&#10;LdVm/LHAtgyItxi82FianZ0tnJC3vC80MJc0YMAg+f1o5i7vrhItc15mHBhTwoZLKAxC5Fu3/jXh&#10;oK9ioiIiDwxWs/ijnMmjmDCd8hOL+UjP+Onnn2VFDWc9rXjhBbr95hvpppxK9FROIn3K3K18RC1I&#10;X7Kudls6gXZU7a7aVM1FptGHzJ0u5zz7lwyjquElCswh1Qj3o6iLNIfiBvoejNSDLsBYVPPkUNrQ&#10;KOVIlejgQRx+Rtd/eKmw40FMJUdVCKdRPCC9KYXVrl1LTC1CQe7Ib7/R9GnTqGF6jJykJlwAw1sF&#10;K9iVrJ+9D0B9r+LhXkOFq3TmMxoXjQ4loCGlw0RNWQikxNW/58zHnZ/tZ+ZvlteM40zvfHbe2+kL&#10;5qX97N9yh6nrG40ThUimnaemJL7qsAPTq/dV8hXGigjmzKDsiI9FYlKSWELDvAuOCIEGLyZQrxt+&#10;vXA1ZcuUpeLF/zq2HGVKTU2TDxm0m8O9rNQNHDBAThto0rQJ/fzLr8xJl6PbbrtNlo313AkA0aYw&#10;qHkWaw6GAa3lPXs+YvH+CTEPmZSkjFgPzEylZ7O5D6Ft9AfJ4pQFuDefpZ2cbafSqDEBDuWtvCSa&#10;UzOW2vCHQnPShUEIy4VTZDsvQCWiTUKQKCVC9X80Exf4DSkfJQR1UmbsCo53WocjE7+5J9NmkwtD&#10;varl6emnnxalItgE2fnuTtmwVTs6UCoRHIOq5MIGkftZDyrvMPOy4znzhr+wpPz77+WrOR8NEBUF&#10;nVant9Oa+evO4o7rPb2Rzku47Wf/vjN/ld5bfO2n/Dm9fOlYTOKv5sM14+TEuuBi59fxsBoC0ws4&#10;S7pZM+ZkBg+musydQNkMqxt9+/WjcuXKSVxwNA0aNhR7IZnVqomdE3A7URfw/CHs8tZW6mtF+slx&#10;t+442On78COPUm5uPfriiy/pxInj9OmnnwqHsmvX+7RgwQIaO3as7KO67rrCMYzRm4lrnbp1ZaMi&#10;FOncpy0AzeICpT8JUfDUv24f3S66zXRbFWw3fOBuqxhJtaL8yK+Q5eAqVatS0yZNKSXF3jhaJqTE&#10;GQ2H/VXApPk1/HHGXM8LuQk0uFQoVQ1TnGt8kB9tbJpKe1umUY+y0cvZ77TudgbdUNY5wQfgy7GX&#10;O/MnLTgzxpoGSTSkZ3eaPn06N1Bv2fx27z330tMPzlJHW4K6Y+7CqGAn7AayG8XdaN7Smn4qjTOd&#10;vrf8XQTi9L8F2H46rp2HjmP/RsH8nPna9zpvFa79zbh2PPfvKDjjWmHc0Xc2TaFJLDJkR/kX2mlP&#10;B4gf2I5RmwcZzpSG5i7mYrBShM2QPa680rMcC0PcONIEFuShpYr9SDhTCdwNtIO16YbzAQgZxDaU&#10;p2e7FgXCsWjw3HMviIGr9Sz+qJ31R2nxM89IObzpsfxZQC9Ez8GZ9a7aQvl5CA5DzGPyFQfRP1oL&#10;h+UFUUpg8QIiDoAVKOxihz3j3bt3C8cFMQ4mL7Sxp0i/IlQn8q8VQ/25z2A7ClRGajPhG8rEZFlO&#10;PD1YI4Y6JAZRAkssphpEiF8Juq9GHK1qnEb9Skf+UToy+Iz7hD5k0ECmTIFFnR2kbGhxqUDFEYAL&#10;SKfVzBoN6dmV7rtvuthpffHFF2ViNzAwgG6pEEmH5GAj54Cw750DyBnu9HOG2ffOvJz3OlzHcV5V&#10;uXQa897MC/7O+KfP2x2u/dzxQKhUmPsZ6Z2/7/az/VUY7rWiHkS+rU2TaHLVSGqfHHzey9aYW8G8&#10;yqjRo2UpFwfXY6UkKMg+zxerg0OHDXPowKSmpTEHVJNqMjcDA0vQpdFhZwL2QWGPE+5btW7rIWQm&#10;cPg+tFc7durMIvjXtGTJEqpQwblNAUvrWGQAgs7hEPXCkMrcghAOiwPXbWK3gfXMXM3WJslc91Fy&#10;FjhszHrLD8AcFswgYAc1RDFMNGuR7OChQ/TA7Nmymoe4pZhryIq48MvLICJdU0PoiVpx9DKP4yVM&#10;SB5l8Wxm9WgR0bxNGBdnzrhJYihNr5tGN1aOo9wM0ReCrdskRqEug/ELQzRoQ10Z1+avoVBkhlQw&#10;rkydn6wTT1e2b6M4l6uuEsteY8eOkTSjMNEDsUjSgBiZg8JuJO8DR/vZV53WDNf3uOpwd9qCYXZe&#10;Zhzt74xv+3uL746j4+l7/ewt3JnejqP99b1O447vCddfVOGsEF8BhpMfzYpnFjZM2FqzPc8GmBAF&#10;YYHIg02QmI8BQUEYJkxhngHEBzZQ3GkxeLBc3LJFC7EngjwgdkAT1h03NDRMjIzjHnNA4IrccTIz&#10;q9Fjjz0ue6DCwsK9imCYfIY4hTkXiFRQj4BR8alTpoiWOI6vBRfmPiGhMEQwlw6rdFKfIg7ZdQtC&#10;g31fS3PiaHjZcCrN9evv+hgXhlGjbxEioonJ9u3bRasa4lmLVq1kjxe4RsTFGeEXco4F226uSg+h&#10;7UwEYUIWKzxnWnUqylxks6RQGl0ljobWKkvZ5UuRH7dvhYjAP4oWvewejnNaV48htmsh39ZzHXAU&#10;wy+HZTFVuVbHlucMmp2TTpd36kTpkaHUJC9PrJcPH369sH+jyoeLFqEQGE9aDBB7kDgHkDl4Cg4k&#10;/dseP+Prr8N0PDtuwd8yn3U899UZbr+3gspDh9nQcU0/+93sPLy9r352+5llsvNw5qmudjzcc72D&#10;6PAHAHtstrDINKNGtKwuwVDS2Vq4A8C2g8h04gGL/UbQFcGem5E33SSnNQ4ddp1jbsAboGOCgQ9t&#10;37p16srEMPLCsjjEH29pAITNn/8Yi2Q9vYZ7A0TCOvwxnFMjluY3zKAR1VJofOtcenB4f7qjXzca&#10;ed0wGjp4EPXteSV17tCeqleuRNXSk4RDaMPsP47P1aucmqCgD3/CdQnzj11SMLd1doTEBOZxcH73&#10;tm3bhGspU7q0iHA1a9YUMRD1AY1omMxAfFjYP5P95DMhlsduv4xQWpqtzvjCBOygkmGeld4zITcu&#10;hK4qFUlJLBIVY+KZFRtMC+om0tSshIPcpmc8S8hDWDBTDfuWuNcA9ZYK5kLZHVtVOriYmdyAODw6&#10;yK84LVy0iL7/73diRwRp+7FodZDjKGUw3fGtgWARBjtPHa7v9e+pAVcwnjPPgld17y0v09/0c8L+&#10;TcDb72o/M8zOt+DVGabvFRDmzs/0M/NQfs40GtpPE3PFyuOega8vE5w3GyfJMRnodA1jAinFJUuf&#10;DlASg7iE1cBWrVrLpK63eGeD8cwNgZvwFgZgG8m6devp4UceERMS4EzccRL8eXBG+stkIw7Q2oc5&#10;PkDel69t+Z2l76p3l+Ve+HNd4EAv0UXhuBqKoKTLdo5NeUk0JTOa6sX8eZEERBKnNpp+mE9BHWKe&#10;CCIcuH5NaNE2ZtyzBTYf4uD2B2rEyHzPYdjA5fd5rVGy7HL2lqYw9C8dSWUigig7PoTmZ6vzvDY2&#10;ST4eG3Z2y8wewgJczcTAZJ9B3dawLGYSFhOqMTKoXWKwsHLPP/8c/fDDDzRixAhJ30dU/q1GQ8Py&#10;VQ8KlQfu7UGj81X3Or4ZptMqfx3mju9O4/Zz5qHS2fHNON7i6jgqnemn49p5mfHdeXnzs692Hhpm&#10;HIWCv6eh4zrvEc/5e+r51QaJ9AjL3TeXY84iPljMRsSfxgYNgLkU6HzANAO+uFhJ8iYeeQNMOmB1&#10;sbCJV9j+feiheUJ48BvgbsA9Q0SALsVUHvCYH4DGq34P/S7O+nDXjXpv+HkILogO+jcTm5cbJdII&#10;roMy56H9fLbA/BC2yWDvFohn/foNZLUNp2fqOOdCzGBYrG/JUFrCnImsilrjTU8+P1o7ViZqzTQQ&#10;d0836Z0aGkDrGqfQRuZ2QWS16kbPUlErObwI44zOQViwQ3JCZWXeT2N4mXDJ1GwYfY+GQdhHzVKp&#10;bnSAyLGYXDt+4oScpo/0YOuwWiQbAT3pccWzzkvnp8OUn/msOoMZr7Bn5WfD9sfVGccZpv10Wjuu&#10;M44d1x1f+6k4bug81L2Zv8rHjOeEnZ+OC+i4Oswd7onnmCg2/C0/3Y4yb4N7vn7Mg/Zd7lgr+cOC&#10;7fiwJ9MzLYSa8xcRKxZVwkqIEhtMSmBTZ7myZSghPp76XtGBOjbOofZt21CdmllUO6uaEJ6y5cp7&#10;+hQmKrFjHqYQwS3hA6agVipGtcihO1rUojHlI+ihrFjhLvbAQqElWitCoOrEfo+zB/IQ7deW6fQK&#10;v9/1ZSOobIh6H13GvwpYWevcqZPsvMZmUnd4ckAx5iQLXxFCfWUygR1dPpyWi5jD7wIujd8HnJgQ&#10;FamjdHqMPxbeTHRg8n3AwEGyQ949YY65lWfrweCU6guoW3A9D9RK2J8WGVyB45yVq8iQyVuNhkwt&#10;WyfYphBrMWEA1dKd23GVxuUwqyPW4wqBzLhw4UJZFpzKLDMKXinUT3YMa9ZcdXCVj+4U0mEY67mh&#10;dzazzoyxwuwOoX5XQT0789Bxnb9h+5lX973p505nx1P++tlZRmeYvlfPOp4Zx+mnrm4/52/Yv+sM&#10;s3/HWzw7vQKe3fmjLeUeRMgYuNK5+F7aAwPbavO9rfmLxmLVtMwYmlwliu5lLuID/sBIfO7ouGLz&#10;56p68bSAv5pPMBbUjuFrDC3JjacNTZNpW9MkWgeOGGlA1DjvZdkJtJS5EZPDFUKCM6b4qsvsKbc8&#10;2++i76WcMticZYeFv5caJNCw0hEFDEddCuifHlrAyBimKfLjAmlsxUgR0fR767aQ97PqXL8nzE9q&#10;Y+OFAadyuuewQvxLyLYSXWcgKq83Tv41JzGqHYeftatXJ8I+eEwD+2oSmHLqZ9gPcTRaAaAB0+kj&#10;/qq0giGjEiVEmxEKTM8sXiz7UhIDirOsZ5nekwpxdohDrVLpkaYVacxNI6lq6QyayJXojmP+ttzz&#10;ILDj2OUrEK+QZ3d889n09x5mlceYSJbnQu7NZ9vfrgdc1X3h72EDcez6kKuUQ+XnjG/mh85ih3nS&#10;uq5mGmkrq6MdYpYYg/5uJiLTqoFIxImylISjQ3s+HCovsxze753vj994q0kyPZOt+hv8VLjrXb1c&#10;zXjKD2VS5UK+my3rgKVDLo7i2dkACx843gT3yTxeWvAHfpZlxkPGjef9cNV1ouoJ4oq8MwNKlG7x&#10;pzBAMRJ7r3APQ2eDykWpuScwCy34Q5+Xcqp76ah5HH5Ort6DteMKEBbsU4C8rSf1qoX7MddiNqAT&#10;+uVwxSa/tonBMhN+75Spwrm89NIa0eLEloElOQkST03qIp1CH/6CPP/sYpozZzZt3bqVaqYn0rYm&#10;SVb+5u85O5w7zPazr3aYimenLzzcvOowZzrnvYIdT90r2On0bzjLqO7tcDNuwXB3Gmdcfe++OuMr&#10;fzsfvvcQJjudtA230/O5CSwOxdA9TFAwHyN2fYWQ2HHkC4dd7i5CC3h+w7h3Pisgj9uZ+4HYY6Yt&#10;nGhacfj3AV1mufLz9iYpNKlyNIvjAQV0tC5F1Ij0o5k1oulZFnE+5g+t1Kv1biAsQrzByVnvKqoc&#10;XOdb85LpxfqJdBe/6yM1Y8/JQmGMZf4U92lhAfRuc+bqOP8pNeJoRs14mp6VsDs6OjCBw8/JVXy0&#10;ZvSRoaUL2u7ActU93Mj6GeYblTkFvJTVoAbUs+pgoJ79M8JYXruMrrzySjnzBkaiKleqJMRqeJkw&#10;axnbkgm5wsqEB1H7du1pwrCraVpeVZmXsfPWv2n/tglnOVQ6HVfd2/4m7Lj2s87TCfh7K0/hYere&#10;hn52+9twl8WNgr+JexXXfW/G9f7bDs4FHVbag8vA93v5SwXrZFOqRgvWN1LHT6j4upz6d8zf8v67&#10;2l+n07/tLteHTFDmZMUY6QBnnt5+T/c7vAOssOGwrdqRLJb/DXMmfwb40DaOCZCd+OsaM2HgusY7&#10;2O+n4Hk/XHlsgfBuYDEUbfQii5pvN02htUzw13E7JQedftLdG66+5lq5DigTSddViKacpAhanpuE&#10;jZJHy0eHtOGwc3Yh91eL/h5UDrPL/OxA/dgA5j7UfAs0OjfB3qvnhd0N7G7kdNkVCULSs2cvUaz6&#10;8ssvKMdSAmoaHygdScvAqCjsTcBXRs9o60r23tFQ0ebVGU+HeXsuLL63OAoF83GGm2HmvYrnhjuO&#10;frbvcfX+m2Ya01/Hdad1++u4Zhosy+5jYoKNd3dnRtGsGjFylo0QHLRFK220yMxL56Pv3b/r/D0V&#10;17za6fAMzK0RKwbNnXnacdS9ims/p9EuFhWQtm1SkNcNjJcSoEvUNC5QlPBkyRt1zO8AkWc73h31&#10;bbybetc0mb/CqtWL9RNkSgHWEPFhhlW5hSySrmBJ4Hw3qWKvGK5VooPpzuqx9D5zLTuapRxvmxZ+&#10;L/sXY5y7G1Y6fN0mFjmmcIfypjzVkRsLykO4x+QsDutCJ9MdTVWCrgy+8tcIFaErZ1b1aJl8ghbl&#10;Z599Rr//fowGDRos+VWL8KPVTGlFNgchkXQqD+SlO5KG/Xs63I5jh9n+dlwNb/GVvyq3de/xN6Hy&#10;dYbZ+elw3Jv5Op8V8OzNT917+x0F069gHRX8bXWPq2ovYavxbHVmXJcx2303fykx+bqO2wImJpQ4&#10;o8ph56P9dJ7uMutnM8xdJi9+VplQvjuYlVdzNep3nfF1n+Mr5P+WzN0wMWmVGHjRzDSeLcqHlJAV&#10;tafqxMupDlI/+r1xZWATsHrWXHwabeMP+ap6iiuBDZh9Mp+VQe8wIX2sZgx1trZwTKoSITuRvf02&#10;lBKhaLhv337asOF1z1G1boABuBY7l/m3322Wdrx1RuT5ExW4pICiEw7wwIbsPJY5DPMwKI2BJUNl&#10;2Rj3sL6GZTpNWKQjGYPS7AwSxnieqSn2UZQqVVrmT7A7ddnSZaIQBCW8R2vGSXo7D523lYfXQa/u&#10;7Wenv34uPL79O2qQKpgD1o7v7dn5OzrcE88qszuOHc/4fSPMHa78zKudxo6n0klao/x2XFxVp8Xy&#10;5HPcWUFI7mWCAk4R82JKicz52+rezM9Gwd9W9+r37HgmdBozHPfCtXLZsJIhaglGe3jicRyUfXlu&#10;IovZoRR35nOFLxowcVo/OoBuLMciDnMZB/mdhGBYUwmKE2fgvfn6Co89bADcz+3wOnMjL0LEyUkU&#10;FfxDaBeOt6t5Ct1VGXuS/GW1pwj/DlT1cbQxjvZ1lwF6KnfeOZk++WQf7f5wD7377ru0/8BB+uLL&#10;L8WcqTt+sF9xeoOlhUfrJHzZJj0KpifPSl+lUBdcominV+srzbr5PMCvKVNwlzMwkBuzjDWjjk1L&#10;qrOiY1iVJB2gYOfScTZyhUHBCbY/li9fJpO6UHHWOzqvLhUmqscqX135/Owa6Op3Cv6WGVaYnyeN&#10;0XH1vRmOa6FpPffe4up7ddX+ZrhOZ4ape51fwfgF45pprN+y6kkm9LjudLuAK9nbMoWerRvPhCSG&#10;OcgYWdL31LOOJ3mqMth5q6sK0/52mNPPRsH4GiovxzMGF2NFvUR6ngmePEs863eZO3kzL5H6ZoSc&#10;9uC4iw3MSV7BHMSUzEja0ZS5erSBBr+L/hDrd8P7g5hDlIGtk1VMTF5iMQcij5p7TBeCM7x0uGxT&#10;wIoRCAoUWAfwWFzBXAx+4xUeu+5ja2Aa48WVK2VP0utvbvTsT8JZSu+8s0MOaDPjAxUiA38eWiH6&#10;8YSIiFR+viCu08iyEfLCe5hNg8IQTAOyvwN4sX7cuOWYuGDSCRQWaeyKUhWnO52qOLtz4fo+VyKs&#10;u2EPyrBhw+So1v379lHbtm3lN7KZGr/GX1DNDpr5ue91vu5wd5g7nh23YBr9bMYpiILl0s9y7/ja&#10;OvMyiaSGnV4D4TqO894ZV4VpP+m8GJQC9ZXDCXiYEJzGHwJwJqqT6/R2PsrPDLPy5vLq/HV881ld&#10;dfmccZzhdhx3GvwGyrqyQQK9IISFv+r8ZV/fMIluqRhBVcP9RHnO3R8vBUCpDuYGVjNB+NCa81Dv&#10;Zb+zp12E81AEYzsTHtjKhYjzeJ042WKBeOBOnqwdR91Sg6mUMV+CMXNrpUjClIXkZc1B7uEPMaYT&#10;zDKBU5kydSq9unadnKv+88+/CFHRwHTERx/vFe1bMx2jO+OCuk6YPcdcCI4ZwF6S51h0gU0KDnMA&#10;xKU/i0VlmbjAQPW7TdEpwN6pysRVdypVqbqSrXCOC3YPezsg00He+89/vpZ5lzsmTRLlOmwkm1Et&#10;Rq0KGR3bmVfB/NW97e89jSqjOx/AjG/HMfN2/o4d306j49kEROdl5qHyMWGHOf10WjudgjtPHRfL&#10;hNgXgkPTIeqAAziE9kGHbquuaqnSna++N3/XfnbGLcxfPdtptZ8dZoerqwIGnTprCWID5voqcd87&#10;k3LXxQBEHNi/mVSFuZJmKbLsrom4/YE13xnhavn2DW6XFfXjmZgkypE5kpZFz7lZMfQ0E5Yr00I8&#10;E88wB9kiTh2Qt5nFoU+Z0IIgCdHF7+D3GNA3c5cRdnt37NghNl5+//134VZwDwt6J0+epA927xbL&#10;edj3ZaT7jXHOS8pncp0YMsH6hsUt4Ipdkd6ICwBWDMQFqtzvyFEFdodBZRbsPDrM9seyYkBRTOpm&#10;0r59nwg1xbZ8faBWx8RgMXkpFWk0lJmHeS+QAW2GOzu1gpmXutfp8ayuTuhwO8xdDpWXvrfjmbDT&#10;6PgFw+08nGEKdv6qIwNYtn+VxcwpTIzv4Y64nFlq8/e9lcXp5yyX/RvaT8X3lo8T7vLb+XrSYkAg&#10;Dl+F2PFgATEZWS5ciEm+F075YgMq9nLIf61YOtCS34nLbr+z9X7MQaj2AJFRhAZLwuD+wZXg/G5w&#10;64pjSaMd+SmyKtQkLkB0xJrFB8hcYyt+f9lAaHA/dr2rOtUcy+a85AJH9sKc6Lat24SIuB0IzIkT&#10;J+jNjW/JCm12jjo+xcKvDP7WX1iHiRqRX7dwYaG7gkZ/jjvoy8xKY4II4W7gTKHy3BmwYQoTbp5K&#10;tioBV3ugOzuc+oKmyalviZw/NP/WrVsnZ7188cUX1LWrstOBozCeZGquuSI7D52v+1n/ju3vLIcJ&#10;O66dxvu95OGCimP8hsff9lNxvMGM4yy/vtfp7Xx0GMqdRtug/FU1kkaUD6elDZLkZDz5qjnyU3D+&#10;jjsczzYQ14Sd3ntcZ17mbwFmmCo3yrg9n7kq5kxwQJzZpy4VwoKFCth9fpE5dzH/AYIhUO+g31G/&#10;v+JY0vkjm0JrRMRJEN0faCXrNsHyPfRVcKQJphLwO+HM9YOoruQ06thV/Vu4cv4W52vWP+bQPuV8&#10;67s2KmL395IlS4V4wEC424HYwFrd+x98IByN60iYVYwL7u5g0E1ckZMzY6hKeoqwa3gxGIV5lCl1&#10;emDB9XGIRcPKhAvF7ZUWbM3m253J2cGdHQ0VpRoojd7hAQICBSt048ePF3YNmDljptjxAEuMpbpd&#10;zZR+g1jcZ6Jk5qvy0r+lO7d572wc9fvq3ozvjGv+hgrXcTRsf2fc08dR9wXD+dkigNpf6pOh6+pT&#10;Dp/GX7rrud6xRLyDRVEJ03Ege/PVzFN+C3Xm8sNV5avCvIU747rDVFrbz46n/RVXosoEzuol7leY&#10;4AwsRN08/yIcygWRHH0MR91MrRJDW/NSuB7t91B1pGGJIvJu6IswQwGuhMEf4i15+niZNNlf92x2&#10;HF2VHiqcP1Q5MGZglR8bCJ/jsTUvK5Y+acH5WXkhb12vzo+h8hOjXlynGJPu9xg7bryc/uiNW/E4&#10;DkP4gQMH3YRlFOOCu8dyowO4gpLlHNh7asZT44RQpqBq/mR5TrywgRmFKN9g4hcHpl+ZGkIHwSoa&#10;laEhlSL3OsyOIxNRDBwbifw6duxI3//wPYtGp8SCOuxUwD89qBhzL2omXHEwdn46f3XVz/bV/dsF&#10;w533Kr4NhJl5OeMW/jtmmLradWHmYd57fo/rRH0J02gld9wxFSNpKMvUqy2iLztadVwjnS6DztP0&#10;0zDTmHEV1DsXjGfG1c/8m64B4PHnZ7QtyogTAkt6+Ti58XdxLJjDgB2aISXDaAUWIdCfQARR31xm&#10;811UHai2+LRtOn3EfRznU4GQYML5/ebMach8STqPmWSZq+zFfVmbCMUUQ3X++I6rECn7oISD4byw&#10;/webNxVHpOvNrkddz+pqtxGMd7nHIqYPtrIIdDYOZGfBkwtNI1snGZ0ZF9ZF+RWdhNnlx2vH0Vpm&#10;qSdXi6ca0UGUGeYnp/OhEkBd5zN1TS1EXRirSDi5bWzFCFUZnMZdIfpa4N4iEqDwU/lrjEbPyCgp&#10;pvsw7/I9U+FbbhkjGxnxW5jk2tNcN4Y7T+WnWUgVZjeSM64rjQtmejNc+dkw/c102t/0c8eHv/ms&#10;7uGHCT98meLopgoRYn8EWsqqXvHuqDMdV6c3y2v7qzBnHLe/GWbHdfqZ/iqNnZeZr4rLv89lhRY1&#10;tGHd/aUwYAevN/8LAQzwlglBBKv54DL09hT9LuhPGlJ+gQrbyaLbaiYiICbYjf2xNQeCuBB/7uP2&#10;yTfMPcLEK8bE/TUs7VrN6QgBU3nfxUQFK0nqd9Rv2XVr1COuwnGqeG5jbABOJzh06JCiHGdwBw8e&#10;pDFjxprpv2FEMC6sS/Av3h3m+O5lmReafbdWi6U7M2F5/TJqyZUjilNcGVByW1AnjuIDCmo5Yh29&#10;frS/vPTdVaOkwu3KUlddWYVe+Tfw5XgmO17me0BIpk+/T63BM/u2ceNGqlhRGVHGvM9CLNHJV0YP&#10;Mp2X6hiqYTTsZx3HjuuMo/ydYdrPnb/pr6DzteGJ4/iyA2Y+eHelNr+bOxv0GnBoF5aIzfdTcZ35&#10;qGfn+7jjKDjbQUM/F+avUPB9lZ/9ux4/tCN/vZ/l9onzP3uN2Gg/fNkvrGX6SmElqG96iBiFUgsB&#10;ZlnVswfS/zjMAhYwMFcCbGYR54DFIeL9XudntFFV/vhqE5JxPC6uygihOTViWGxHfirfgvWWSrt5&#10;vEGfSPcX7a+g6hpA20uZLCIGAgcCab4jTklYu3adcPincxCBMJa28Qe7UePGZh5PMS68CylatA1T&#10;4ZOg5DBn92R2Ij2TmyQ7HTlYvjjYLo8XhP0N7CeBijLC3IABoNEVwmlq9ShOY1aWs8IAqVBjsMng&#10;kopOpy3MMmZzXiBuzZu3oB9/+JErTs29jBs3VnZOQzbOY8KHExvNfFVeZt6q8QpenfeSplA/+14/&#10;I54N009d7XhmmDu+8se7Q/MZh8PfywTlrUbMMkNEFKJi5+lMaz6ra8EyOqH9zXjuuPaznbcznvf6&#10;0cDSKubr0D7e+khhaJYQ/Kf1VaDanxcbIJwvuBI5xlTKq4iGe0VHc7Z4h0+4v2KC9cVczJmAENlb&#10;VzAPsiQnTiwiYiVUz8vAyBXMSC5jjl6WhC1CIL8lv+G9XR6sGePhVlQcDWeaQ3yPKYrR5SOFiEHF&#10;Q0/8agwZcrXMmWBsnM6BsGAMYeXVMCz+B+Naxl/igqdXjT4CSouXhZ7JdRVimTjEixFdDhfdlU/R&#10;ybnCsIV+Rf1EsSCGMDciSxShGdywC5m78VB5q6JUxWkYHdRBBBhtIUum0oRKaosBzCA+/9xz9MfJ&#10;E1I52BYAy+34PciyN5ePUFv5OQ8tw6q8dWO5YYfjqsuhf186FPKwBjbyQziuyt+KZ13V18nsGPY7&#10;m3krPzs9iKgmKA+zKCqip5FG35vPzrz0szOOCfVOzquG81nf23nZ/nZe5rMC6ouvXFdg+9smnp84&#10;0zHdabnwbIFD/oeVDpeNeAcg3sgcCUPqWJXPCbSp8t+Zn6pWcZgbx4l/yraMIhDvMlfxAHMVsCGL&#10;JWf8FggKFiuwufa1RonyO7peVN66Tpx1JeHoI5zv+/ybmID3ECH5gKAO1RX57GDOBNtr9BiDshws&#10;AlzvRSv+g/c/oE2bt8i0AfMkFhkp6EBYfvnlFxox8iYz/c+Mkoy/xBW5PDX4FWgDygvzi61lKvkY&#10;cy7Nk8OFa+A4YldTDyoQF9iMwAw3wtwAVZ1YOZIW1Y2VCnVXsg3tZzaG9kdlp4uGIs7zhfEoHO2A&#10;k/BgQOrIkSM0/tbbPEdCVGGKDr0BNBjK6M5bEy+z8dVvqt/S97iqOQxM0iXSgnqp9NSATrSI8dRA&#10;vg7qKM8z2+bQouw4+pg7oyJETr0DM391VWVCvogPMWd0hUhaXDde9CMUkfKmu+Dt3tuz6Yer853M&#10;MthhdhwdT997T+8Mk3fhcuPdsfM97Tx31wKtUgoeAu8N0PeAqYGpVaNpE5TH8PsoD+pP6tAur4Db&#10;XbUPwnAmeRKtZA4DxATHnh6A3RNrcOPDiu0qWIzQZwTBXGXzhEC6nT9yb8BQmSzrIy9Vx1IX8mGx&#10;68auJwUVpsqJeTOYpZBy8+9K/bE/9gJNqxZFTWMDRdyBVQFMK2zisYi9fDgwMN11nAtOSNi//wC9&#10;+eabQlhO50BYVq1aJfZ1jTwWM/46VyqgRPuVuQknYEgYKzvYQTmxahysR1G6JRIBfTOUHRVUKhoF&#10;Bny9qf8D5cuVpdHVkuRAJ9XIXOGS1lnhutKlgTz3Vrj1WxDRuiSHyHJd6dKl6a23NonOyx+nTtJH&#10;H31MvXr1lDkZ3QmwDKvz0b+rf0//jrpXv2H7pbH8m0r3NKhAdw+/mq65egg1a9pEztWBJfVy/E4w&#10;8HzF5VdQp46dRHN4yKCBNDQzieVwcBucD3NO+rcE1jvg/iB34qeYGN1aKUquYHWlw6NjSxyV1qwD&#10;+9kZpvM3w9WzndYMl/gWkXemK+xqpZFnMy/9zOFc9oM80OZlebeterYAQcLheN7CMJkPvZLryoAr&#10;iVWEQDhhVQY1yC3OElcMcqNO97dKEa4QS8IrWcR5j4mHDOp2asFgIw/cMSxq4GhX/Q4wCtUkLpCm&#10;M5HZ28JqV/ktzt/K1xSrVN2oOnP62XWF+GuZy4GmrXDCbdOZkKXJxHxjJibg9HF07mP8jtgzJ++F&#10;cjIgZkG8dNcNDu/fzNyK0q49/TLz778fp7vuvsdMf5zRgfGXOv8eKaHL32YWDBa8hE3jChyfGU/P&#10;N0imoBJ2o/dh4qLX6jc15kbjr/og5mZ0uIkK5ctT/+zKap8KN4qqaLvy3c/uBvJ0alQwl+eJOrHy&#10;JfH39yccA4rtAFBXBrXGrHjJUqXkLOLKJdNpIJcTGo66cVQHdOVv+eN993Fj3lcnhYb07kHdunaT&#10;/Uzg1mB9fiD/Fk4emDlrFj300MN8P5KGDR8up/iBk8KBWB0a16NJlSK5nOjcOn/1GxAvFzJnMqhU&#10;GL3AMrwqiy6P+931vXo27z1xPV9I9S64d6e309nxdLgdx/TjfITw2HDmY8fTnf4D/or2TDu/oypM&#10;tGPxyTxHB7aBBmSE0kM1Y/jDlCJtL+UzymGWSw96aWcGlM20iAMlz73ctiAICMMO6aXMsWBuBPuQ&#10;9G8m+heTFUdwoe/Jaqjdjvr37N+368Iuix3X9sNVlQ3TAlMzo+iDlmoVCZwJFiE6MTGBPSSUS9Wr&#10;/VvC0bAfdqFjN7Muq8ZIFmsOHDz9ahAmdT/cs4e2v/0Ode3WzUy/ifG3uOosCv0ELmRWDWXJCvsh&#10;7qsZT7NrxZOfcQh57/QQfnHVkG8xC4wVGsiEOtwEiEvXpg3pYa487xWv782G0Z1I36tOAWxtmkxd&#10;U5WNzvj4eFq+/DkhLDgI6s4776StW7fQpk0bhfBkVShLQ1guhYUtm7A5fwONvpEJ5I0tG3DFdxct&#10;YBxjMWHCBPrgg92Stwk1CYZ75pj4uv3t7XT99ddTdHQUNcrNpt480NTXVP3GPH7vyVWildFoLr/u&#10;aOora7+/PahVuTTcZTbj6Gc3QfDEEX/EsfOU+Ma14L0zrhlfA+3wbE48lS+EyzgXgEsYWjZUbP7c&#10;zuIzzAao+TJVT7rd9XsouMrH4RCLVjLRXlEvgd6A+KDzYAIBEWd2jRjqw4TD1CTHNgKYAcFeHdh3&#10;Ue1i/S5fca9/T8G8Lwiz/vQVeeBDPJ4/OtjAC2W5y5OZM2GRSKtz6PdEXK2ch/Twu4eJijdTJsBj&#10;jz0mmwxP53Acz8FDn/E4We6Z1mCcYLRm/D0uJ9p/zPYmySdvrxxFrzTEbth0OQpgft1E6lkqkooY&#10;7C40CpV8q2x8PMWN81it2AL7FwCcC4MdzHdUi1crTPiqo9KlMlUl2g1jNo6CHUfFg/btAuZecIId&#10;KguEoGPHDtSwYUO6+aabZdB/8skn9OyzS2ReJrNieerGMjxO0NdfW/kicdnRIUcN6EMNGjSQnaFT&#10;p02n3478dnrW0nBCaE7+QW9t2iSErnLVTLqWiRkm+CZyZ3qtIURB9b62PVjdQe331u9ovndh0F81&#10;uZerMz/nVd/bcKY1YadTHR7l0VAEBSsnbRKCz3uTIDbyQdO6bUIQTeMv93AWv2XeQtrDLIPz3VAG&#10;ITK4Mg5wHcAcIyyqwd4rTnbAAgMUztAvtzRNovtZlIGoHmj1SRCxRjEBLFaE0wZuF2WHRr2b/TvW&#10;+8vVrCO7btRV33Nc9Cd+VgQC/RunUKbKAkav9DAqGRZA+UmhstESBqrt37R/z0NYkJ7xVpMkuoq5&#10;Kr1SBs7YrEcAxOJ7Jhync9jN/OVXX7mPmH2LUZzxt7nLuiWHPM+s+6kxFSJlRyYacUbNBFrDDdEw&#10;0cn29uKvM5YXUbGYxISS3QaWI3GmrRlPo1l+M+qcWUaWk0VO9sLi2pXtbmQV1xOPOxY6EPacDKlb&#10;jm66aYScZbRx41v0zbffyJ4JLMHt3fsxbdm8mW644QaqnVmF2e4gwg5uNN4bzG31addSRJm0NOZc&#10;3tpkcSNnkFkNh3gnEZ/x9ttvy1wP9m3Mhp4CE1DpMAxbJtfvo6H84WfC854W7DSmv52nM46CmY+d&#10;rzPcEcciWOqqyo0VCgyQ4aXDRAXAW7ueDpg7gDkMzJHg43NI8mciwnljjmMKc3OqHPZ72eW0/dBe&#10;7zdLpTWWbskaJiYQcWQgcz7YmQ+j0lDSrGHow0DEymOxA2IIVnqEK7HSqN80Yf+2WS9u2OVT9+jH&#10;6M/gknAUaw8eF1WjguRjvDBHGR+fymNIE0akMfNQ+aTJKRfgnnozZ+Um3H369HU8A2vWrJGVntM5&#10;bDrs1r27me4nRibjb3epo8qHf4PdmTeUj1RartwQN1SKpdeYIFSNdmpS4ogC2BzVlBbHQ2AbQOtC&#10;lh2rVq1KLepli2kE6WD4ahiNbDaoXfkFG1g6PsBp97UvQ7f1v1zyvvXW22SSqgFzLzfcOILef/99&#10;JjAnaPPmTbR06TKaMmWKiGeQpztWK0uzZs2Sr8HmLWrJjimFEAuTrMizCx7n8D9JE2+/Xd4TRq3U&#10;e53uPZzPOq6O70xr+6l6UvXlCQMxABvt6bwcZhEKFceOq/JVdacm1NU95iHQlou5c19bKoyqhPuJ&#10;NikOsoMFeZyQ6AGHVQkvQWFMONxtDH0SWB18JCuG2X21x0t+RxMs6/deaaAMQsvANPzVVb3LVuY8&#10;YJ4RIg7MM2KyWBMHxHshJ4EGlISdoBIekQFKnD1YXF5YN5beYdFZ1Zf6bfX+ui7sOjGf7Tq2w6RM&#10;Em6VD7DKCLs3w8tGUsOEEOpdJpKeYmIC1X/1Lsz15ybRBha3kQZjxJ6sV+nBeWFyFtsM3HWpoW0W&#10;mVjx4kp67913ud+pD6ED3Jd3795NDz8630yDEznuY1wUF1bssv87ALZtT8sUuoFf+CNm3/YyARhT&#10;LY5WMOcSEeA0LgO5EdbRUVmfcqVhK/xaFqWu4c6JlRwzLgC2rG2b1nRz3TJqVycqmiv49I2r700/&#10;FQ8D6fMOZWn9gDzqlleHGjduREOHDqUFTy6g1q1bi2bir7/+QvPnz6fJkyfz83oaOmwYXXfddVSp&#10;UiUaM2bMaTkV+CHsF87ju+++UwTIi0NjHvr0U5n4jcaRszxo9PuY5VV+GnZYQbjjmfGdaXVnly84&#10;rgiXjq1/U8dzxWdAAQzb+KFSH1q8KGUEFaMuPDDvZr97q0aJSNclJYi6pgQLuiTzlcPn1YiVZWZw&#10;AmuYSEysFEG3V4pSymVWe9q/bbcfnvG7mD+QgYZnEYeYi2F/DDQQkpUMWGMTHSoOxyDF139uViyX&#10;L0g0tKFbAsDoEjarPp0d5xnU8psFiKvl73i2y2fHtcOVP+qW77kcOApnTb0kJiYRVJk5k5bJYbQo&#10;O9FQPWC0U/fL6ifRE9lJnj1BAs7jPR4vd1WNlF3KZzqoH+K+N8Jy620TZFXo88+/oG3b36avv/4P&#10;91WLe35nB93/wGy3CLWTEc24KC6Q8WGUX1HRtAXFnww1/VaptIu5l3trxNNKJhqh/k5xB3IzJnJV&#10;xbKY0ShJZt8f4U6QEuBdNMqqWZMaZdemxVzxqqPrhtWNbTcu7tFJ5Gr5606gB4h8ITqWok2Dm1HH&#10;7MrUvHlzuvHGkXJWLiZ5Ye/zmWeeofIVKlBmtWpShvYdOqjVJW4MzbG4HSbAhg67TuZQdnCDYQ7H&#10;m9MTurB6DuI5qkK4VXar/J7yqqv7XWx/HV+/o3rW8dSzHQf3EFm2MUe5jInZ+gbJImY409r38P+Y&#10;OVJsnwDHiWV6zFcN4Q/BIzVjaDyLwVnnoF7fPklxrZ42kN82f7fgeyIcBqSRBpYLIdrIxr56WsRR&#10;/QjcyTYehFAixO/og7jAnVQILS5mBzynKQKSTl3N97XvzXLpe/uqy6c5OeWH/NJlA+i1/Hv14kPo&#10;qtKRMv+o5s/ShfipMqs8sET8VE4SLWSCIxwKh4NIYld6LouG7jo8HXCuc/v27Qv4g0P//IsvaMeO&#10;nfTue7vko/fJvn2056OP5TB9F1E5xmjMuGgOkzpvM8TWCuQ+HDtwh8jCabSBicd45lwWc6WFBzgn&#10;lLD+D/0M9RVKo938JVyVmyhHWrptb2hgsNaoUYOurltJZGTHF1caW0E3uDS6hKlw/WyGS0foXJZe&#10;659HjStmUEpqCk2dOpW2b1MbG9sw9cecCiZ9h1x9jUy+aqKgl6+BAwcOyDW3Xj0pK4gFdlw///wL&#10;9MILL9KhQ59acZ0rRY2tvRjYmKnLqsrpLLvz3iq3XNW91AM6q+sKWX4Vd3KcpwwzhrDxAct7Zr0+&#10;WkvtRZHfttLiawtFSKimww4ORJwuzIHcxR+OgaVCC93BfjaI9S9KDzIHo8vp+W28Cw8sKbtAtS+U&#10;GSdUjKL5tVjE5v51gNPJO/MVX3foSU2qHCX2XvUXHUSlcay/6H6sk8UFsx51HTLkA6R+3w5X93b9&#10;2kCYriOzjLi+1ThZTg9okRhK7VLDaDETEyi4IdzOw0qHPBgghA/UYtEtL0VOYET9gjOBTo673s4W&#10;OELHm//w62+QucTvf/gvffzxXuFgrrjiCnc87GCeyGDm7uK6ZxlSqE7M9mIp7hVufNFx4cp+swmz&#10;cTUS6GkmGmH+TuJSKsyf5tWJl8oGlcZkHbRLX+OOBMPAZlwTOMysT+d29EguEyWcAiDLbqrxnB0E&#10;V90h7Hs7nuokAu7QB9qVpEUty1LFuDBq0aIF9evfnzJKlqSGjRrLyf/33/+AWC9/8cUXxao5jibJ&#10;y2tCCYmJNIxFJewG1VvMe/bsSX379qXEhERqxSIWFOTmPfQwPcJfB01cbrp5lOedIDKY5bfLbL+X&#10;lN1g1+WZAfFQOmqrDJlXeLx2LA1mjqJZXBDFWFvyTwd0Yhzm/jgPXADKj7AcD61oiA5Y1ZtQmTmT&#10;SD959pbHuQI6RmuZ9Zdyc/ntd1Xv8ir3oZVinjFBdve+zQNQDWIGh0PLGitqMJGhORPM4cDS2nQm&#10;Ju/mQ2TivJAfuAC+qrrVv2XWra5TsxwF46hwq4wA1/eWJkl0G4t09eKDqXNGOD1YS21ixASxIjjI&#10;W6fjMrH/O81S6f7aCTSTCcqDWQl0GxPNnEicwHj+xMTE5ZcXIBYe1K5dR3StcnNzRQx3hWNe5VUG&#10;JJGL7q5jeI5eHVkuwuoYScy5RNEhbtQ3mRrfVDmWFjFxCTeIS4eUUFqUk0h9SobJ9nKsjKARMJeC&#10;wYEvbVIhk1SQJRs3zqOOWRWYEGk2091R7Ku+V892B9INLo1vdcDD7TNoQX4Z6t40l1q3aStzK/hN&#10;cB8PzJ5NzVhsMssCfZZnn31WdlXPeXAuPffc82Ldbt269ZSenu6JhzJDh+Y5zmfNSy9TYKA9uX1r&#10;JcuMhFUWYYmNyWrUqecdcc/A/MSrzOFBKeqK5BBZ4SjOv6Hz/LOoxYQEimcVWXT1Fv5nEclED9rL&#10;GIC6jd6AMSQWczxzEPzO92RGivnG+TVjqXNykCjFaQKHyd9uqSG0qE4cixhW3Ul+nNb64Oh61b8B&#10;6Ge3v9knVLhd37hHmd5mzmI8E4OmiSHUhjmT2Uwg8EG143A78b2Un6/7Ga82SqZZHG8OY3rNeDlv&#10;vM65E2pwE9gM6C3Mg/4DBnj1PwMwhl9ihDIuCRfH+IrhKSRkWYgp0LSdxMQFlf1O01S6pUqs6Lmk&#10;hipKCcLydrNkKla0KDXmL41oTlqiEeT+J5mbeS0vUcQEM38TUVGR1LZVSxpdp7S1BV11DAWzs3jr&#10;RCbsdNI5uBx3cofGbwQGBVG16tWpfr36tHjxM0w4nqOXX35ZuI+XXnqJvvj8sOxJOslikp5/ARYt&#10;ekome29hdOnaVbR9mzZtyhzPSvr1119lUli/B0wO6vJ5OBDdQRlQ3MLeFShvXcX1AYNAEE90+gsJ&#10;TKJDBMIu9mJ/chfxmXBD2TCrzdS7g0MREZf9NoPbrRIpG1uxW1enKRNcnIaVDqMFteNEL0rqiOvM&#10;3Y72s3m1+4HZHzx+1tyc7Y/+kC4c0INM2HqXjKArS0UIgXjXIoq6z+rfFT8uz5oGKTSTicjMmgn0&#10;KPflycz1Yc4E81RmHZwBmO94l/EgoxmjI2MjA0TGW3wacH6E5RXGJUNUtLuf4Skk5NzJLPOigiHf&#10;TsQ9V/5eZtOh+r8sN4mqRQdTR6b2bzN3AsKCdOHMHq/AAMPA4rRoLEzyvto4QfQj0goxHgXxA/tz&#10;OrfMpwnMlqKjCaRzcGMbHVdBh+mOZDxb4RjUsM+hfwNzOziDpUmTpvTEE0/QfffNEMKRwyxlWloa&#10;dercmSAaYYUJmMucC1T6MSejic2R334TnZnjvx+jo0ePSVrkjfkK0SCVcqo9SItqx9NN5SOpD4sh&#10;0PXBzmz33MhfAVh/x3xFh0SlsfxXIzfKX+pa1z8IC3YfQ59Fiwbd04JlZ/JwJkI4P0cmmxkqnVVv&#10;jjZW9zpP9ez0s8PsNpe8wCmiT3B/3dMihe5nQt45PYyuKhUpYvsu5pxk+Rp6R1Z8uaJMfH2ZOZPZ&#10;tRKFmMyvk0C3MnHG/qVz/AiAmOxgjGdAj8StoObH6MvYyoBmrCM95vcgfrv9CwE4FRCVMoxLzoFr&#10;+ZbhKXAgdi1zpaLS17JYhLV3aBKCLcSELpbWxlRLoO0sO2uTCwBm8GEGEEvWyoxfmpxT+xgU6pgD&#10;wjJhYew+jgRpmt+MmlUpTQ+zrAvTfLZ8rTuP3aGcHcu+B0AIZ1RXu6E1NHGJiYkRS3VPPf00rV23&#10;jsaNG0f5zZpRYmKSJ25CQgJVqVKFfmNiAqJy4vgJNRO/d6+c7jia00M0AiuMpUTYd63JrDGIx/lq&#10;qp4toKGJ9oFxIxy9OaJMhAxmbALFuTVpZ2Ea8kIBA84c9E/WiqOR5cNFWQ0LAhBzoOymNV91Oznb&#10;0t2uzjBcnR8Q+NlxkC/6KfobNvXNyYqlK9LDqXNaOHMm8fQJfxBBTDTx0kQNaTA5/grEHCYkM5iL&#10;WVg3gcUkddB8Yer1XoDBjWM1QEzGMCozijLO5BCnIWMh4xeGZ0ri8iu6UDT3U/1cCH5nPMK45DgV&#10;093IwC5IT8GhMHUz5ly4ATDJdV3ZcLF69glT/YfqJNLwijEWYSk4wdiGxSTZGIivEjcsWGMsFWKj&#10;GLgXc1OYG1jBadWqFXVvVIfm84BRHVJDdWCzg6kOaPvpjob9GdAGNfOuzsQFwD2+DIMHD6HXNmyg&#10;w4cP01NPPU39+vWncuXKy7wL4kD8qVe/viyXgyD17t1b4uj8sOUdR2Hq5wsNKIDhECsQEJzRNDUz&#10;VoxzTcmKp2captLyFmVoQcuy9HBeBo2t6d3q31kAX80zyv7eAMKC+taDHBs8Qdz28YD9qFUqPYC9&#10;aOAKwBG0VXHc7eWE9rPiGKKN/g1HOANmBhZnJ9BgJrAgKPNqJ8imSehZof/pD5z+jYOc56oGyXQf&#10;ExOIROBM7mAxB3Mm3t6xEIAIaM4EBqpBTP6MK8sYztjOkHGYk6tWKL0AbbWPMZBxyTuc37qE4aGa&#10;Gti8BSqPCdobykZYG6rS6aZK0fRS4yQqbhvrpRrMNl6TU5rGMjfTir8YS+oxYeCGRSOjc+1sqmzu&#10;QskOxy6cbg4AhoPzmzShrrWriL0X/ZURFprzKtjhVKfDs/7CYQLanS9U8fOa5gsBwTNm16/o0pUm&#10;33UXTWcRafToW+jJJxcKJt91Nz3++BN05+S76Nqhwyg1NdWTD2x5XJ7y50UO2B3BMnKrhEAaXDqU&#10;bqsUKfL83Vz2cZlx9DwTj4capzFSaXXbsrStaxVa1qIk3cUs+6DqCZSbHkWlIgKob40Ur/mfBh8z&#10;HmVcz8DRMO8wvMUrFCZh0e2g76FxDS5KD2jtr+OZbWa2nX6247I/tzfaHv1O5kT4GQSsLxOTTukR&#10;dGf1WNrSNMVKaxEypLEADvrx7ETBjJrx9AhzMhBzwJmc49IwiMk2BjiTKoyz4UzOxQUwshn3MGCj&#10;1pyLwW9jp/I1jEuaS3E7GNrdxXAQF7D7OIkN8whooPEsw0OWHlM5ViZcGyaFUc/UUBpfJYamZyXQ&#10;jczJxAX7i2gDth1n8cKcgHAS3MhQMIJt0qX8lYGZhW48OL1p7WpALKlVuzZ1r1aaHuAOhHJoTdOC&#10;HdL0xx6jdHqIWWOsYLjzLV2mDHMitTzGu91A+aF4BNMNpr8/d0Rwb7DrYfq7gXdHp8XgKxlUnNol&#10;BVHLuCC6ntNCw3UcA1qwsB88qkIkfzWj6OpS4dQvPVR0VvqXi6KJNRPpaiYebZJDqFxUMIX5FZNl&#10;5KIXRtwCGx3OiGJcwcAu2OWMAh+XwqAJi6p7u97xjHk6z5yH1S52O+mr3V52u9ntqa/YzHqoZTpz&#10;JvE0uGwktU0JY2LC4h9/oGSDLLhiKz6A+33gZHKSaCpzd1jRWcXc8niu65rMAZ6jTRlwdIcZ4Ewq&#10;Moox/g6HZeM2DEz4AuUYf9dvX3CXzkAlFqhgfFE/hMIQD9Z7MnFOcCzNZbYTtlrAao6qolSsk5mo&#10;uNNC7semK/naoANwR/iAOSCocuOkNxxoVj3s9AO1fPnysomwQfkMMVGwD4aApCNxB7UIDb5SqjMq&#10;qGdluBo2UszVCW+AhqM3fxPNmVPB+brY5AjVeNjb6J4WQsOZYPQrGSo7avswMR1ZIVxMaeKYTuiW&#10;oM6wQe+6MmHUl4kH9IaGlAplUSqAcmP8PfocZwNMBuOEStgaGcRcjrc4ZwF8DTG3dgOjLgPsfNeO&#10;HTv+gPkjvj8jFGHR9c11jfpmbGXReWFtdea3e6e3ajMFTTxAfKRfWO0lbcr+IBpQ+x9fOZoGlo2i&#10;u1gU3Jqvz51iSFzFwYCIoZ2fzU0UHZO5tRNpBYuNt1aIkP1c3sp/GoCYfMKYxchj8PfV5/6sq8Hw&#10;SlxgRBvHU4BArKyfSLcyy479RWjgSdXj5X5clVjyK15wBQgTmzB7uYs7hhZn0HGgmflEbeZ+WMSC&#10;5mJhJzJqxDMHgzmPTg2yRUzbKcuG+GIpVWp0OLsjq3v4gZhBd+ROHuhQGccqlrf8CwPmnLDKA7V0&#10;2IrBQebDy4WJJismLEFI7uHyA9AHGsD+2G+DTX4NYgI852B7y/tMwCZBzOfczgQNe2REHOV3Q91B&#10;E9ZbmrMFi5wYQGDvcVh4rblz5y3v2rXbHr4vsGLhRlUesIoYKOKhicN0FoPApYKTUIRCh9sERj8r&#10;aCIBggH7wEk0hjngAcyd3A0xp4lqYxARnVby5t/aw30OIg4mYHFdkpNIA0qGSX2faW+OC5jb2MuY&#10;wWjECGL43AV2LRhfMAo0AI56gOYkOsD7TGRuKR9J6xoky4n44zLj6a0mKaKpmxqmLLO500OPAefW&#10;ymAXgqBm519qmCBbAsD1wKAwVNHdaU3ExcVTrVq1qFGdWtSnVIQsjYNQ6c5ndmbdcT3gskNp64Xc&#10;BJqWGUVtEgPFnkcZa+esCUyejuOvHogJRECINPhSeyvTnwVEQqyo4DgWcDkLasWJ/ot6L1VuNZCV&#10;nlHMnyQqJljk/IyvmG/BcuiVDChPQq73Gh8AgZYyeepaqemDO5MVPS6rTeAVNDHRBEK3D8xK3lIp&#10;hvqViaR7a8TR9qaqrfS8CiZhEQ9poEz3WN0EmlojgeYw1/w4c0dD+KOFXcPnOGcC4vkpYxqjPgNz&#10;HD73Fzso9HjlXKB+DX0JdBw0Pgxq358VLRvU7mDZFysXu3ngtksNpxKGRToTLeKDZEOdDBTry4Yl&#10;ZiibYbcwjvsYxF8efThUYcBcSLUaWdSmTWtqUCZV1NthEU8RLtXRpZxt8dWDn+7YurObHdyCvJfq&#10;0BjE0MeBmry33/8zQD3CNEGv9BDZyfs2E2WUWZVPwx6UAN4BCnfuFa8LhKOMVowKjNpVqlQ5aPl7&#10;xf3MmaA8dv2lsfgRLyKuu+wI84gvQizShMOcwhyJIibxssqowq3612kY2/NTRUFzFhOSaVlxYqwa&#10;XKG2rH8OAGeCVRWYFchl+NxFcPkMfMkKNBAmdQdCZ4U5FRzCtYE5hmtLh8sgfKE+y7YsGu1olia6&#10;BLFB6uwgdx7YczIwI1R24GoiJStIfF2arfaa4IuNCc2QsxBdUlJThcBUr1yRupeMkrNv5WRBTwfF&#10;F98esPYA1vd6EKg0m5ski4KX+4yXPwO8M0QqnH6gbK5yuSzCKgPJ+n17sDrLCMWvnChF5KBVnJVV&#10;U46rvW3CBDGziWuv3leJv977dLYIDQ3FVgUMun6McosXP7OdRaVCRSKZ7+Dyq3pTdQaFSug72fVo&#10;ld2qf9QpiMngslE0qnIMvczcrnp3rgOuB5uYwOpfCj3C4g3mTLB9BAfpoS+kncaeSSEAMYF4pzkT&#10;f4bPXWRXneGVuABNYgOks6DjYP4BZgihEIedoffXTmSxKJkJjOJeihrKdCagvYrDoJRohMGvvmgH&#10;uZNhPw0OloIODIx5n40GK/RQMjMzRVTKyawsk6nYvwRjQzOrRVFPJhY3lQujKZmR7B/j2cAHkef6&#10;smF0RXKQ2Em9UBvLNHD0507+SmtCJ4NNtEDxvuqdEaYHqoYMUA77iIlKmzKJNGDgQFqz5iX65ptv&#10;ZJf2l199SW+++QatWLGC1qxeLSYKoTH85Rdf0LJly6l7jysLrG6dDolJSe/ztR4j5cqePbFSWCBO&#10;zQh/6/QBTRRT6UPmFOfUjGFRBe+k3gV4h9/57kwWc8pG0vgqsfRKoyQ6gDArnhASi6hs4z6EVZyZ&#10;3HfA+cJCH4xJnUk09gJwX/sZ9zJyGZfE5jyfc7qqDLDFXpcisQtXzChYRAGcBo4QgY2XVxul0G3V&#10;E2RXKJSXKkcGeuVeAGydx1K02MuVwYYOqzrvy/UTaWlOgpw7jUnMs936H8REBgQGyCxflrqmR4hR&#10;I+iKYKn7POTycwK4nStTg8UgliIm6r30oIO2KM6UmcdfcVhxx7uaBEV/+THPclduWTH28+WXX9ID&#10;D9xPnS+/nHr36UPt2rWjtm3biJGg7OxsKuHnR5FRUTRo8BA6+ttR2QeFNDhtEqdLeiunF+xlRA8d&#10;OvTmrKwsTPA6wrE8rjda6raaye/wAY7R4HfAkRcLoMnKhGRc1Vha1xAEFfEyVBoBbNemiw7KA9w3&#10;MGfyCF8fZLEQq27nuC8HfRMarNiLg7mi0gzfas4/wCUzVjG8EhdMdELfZT8GDnc4zJfIUaI8iHFG&#10;DOzpTmM5+j3ueIPLRVFQicK/QB2ZY3ieWV/9FZevH18xEDexaIQdtM8xcIp/o9izP5EPR3xUr16d&#10;xaU2VKVSRcpNiqShpcPoOsaY8hFy7sx1WMWJ9hfjQhVCSsiX8kzzPG4k+BejpnEBdF/1KDlMXN6D&#10;y45dv9gvs5zLjhMSxlSMkCVpnKe9pl4iPcrcEwYf3tNNWCbXK0ObN2+m4cOvpx5X9hTt5Nq1axcg&#10;FND7yWvSVO5hNHzt+tc8GythRwa7s2GjxkxTCHYzoDgXyRjE+J4hYZF+RWgXcxaip8LlE0LZKoOu&#10;LRNO82vH0y0s4oxk4EA8mytThESu/LypSSqLOUmisDa7VhxNZ46mNRMTHLSuf+csgL4IzuQNBiab&#10;L8k9Mz53ZgeNv9WMQuVunHkLC2f6K4aJPJwE+KZsSEym26vH08a8VLHKVScupFDuBWIIFMVgElER&#10;FXu1Bx0UBoOwOvUky93Qa+mTHnJOik84UeCNNzfSgiefZELTlmpl1aBODXOoR5U02cA4h1lwaHcu&#10;Yy7ptcY4qIzB77WpSRItqhNLSzgMhoEmVYoSDgqYy2IAlpthrgDGliESwr7ICBaxri4dLrvFoT7+&#10;OKd/uWGirDTpAfd640R1ODw/e/a1YL6JuTdwcWtWrRbzDvUbNJB9TN7eCWjRoiVEGbkfOWIE7Xz3&#10;PYOwKBupH338sWydcKf1Agxa6LjUZqyz/GQ5XXEqzHHxR2MOE8kbyoVT15IRtLZRMh3UBIQB7kVz&#10;KJuYM8EqDiZgcXb4XVWjWTwMPNelf6i0Y28OiAl0cHycyb/EQY0ZWoiFLkViHmQyf4XVTtZ0sXeB&#10;TgSzAdhHMou/UpOZwEDhbiyzyaH+6gBub3lBg7VnaojY+gBREcgKjxK7cCg9JniX1o1n4pVEt5QP&#10;F6NGZ0NklixdQg0bNpJ7fN2haVu9OuZmaoroBM6mDnMFHdu1pc7t21InFjeaVCpD7WtWpl4NalKH&#10;zDI0rndnuiKvnvwmzvu9jbkQmOp8ngnSo0zw3mRCBI5NaR+D2AIZMtDwDvjy46wmWEuTd8Jg5HdU&#10;8yxptIQ5mSceelB2Wq9cuZKuuuoqRp8Chn5Q/qbNmlPtOnXkGcTlv99/L5bGjh8/QVu3bqNX166j&#10;UaNG0QcfvE/79u0T7sbMwwugQAe1/yJNmjTBQBb7Ljg1cHm9eBrJ3NbIshH0asMEOsTc2DRuV01M&#10;cMU7r2ERaGateOFYH6+TSLOqqaNNz3GzJogJVNyfYXRlhDCwDcXn/oWuJeM/DG8dQYANehvBvYDA&#10;8KABAehfKlSWlKFMdwfL1AtykmhrfioNKBtFxQtZmgZAKMDBvIGvutVxhSuSq/oi7uJ8YN9V2VSF&#10;da8IqhXpXyiRuemmmygqquB+ovNFj5RgWpELEQ6EA5yVGmRCLGTlR5UXinrQocFyOswq3MTEcB8P&#10;TGVtX70Pru/kJ9N9t40Rk4SYJ9nz8V76gYmFiDt5TYTwwZAVTGTCZkyp0qWlHCCQOFCf+RM6fPhz&#10;2rZtOx3+/AsaMHCQhGdklKSvvvpSdnj7+Z1RKxUfkNodOnQe4u/v/wuOwH0mO445xVixGqjmg1R5&#10;oT6P91hRP0lpv9ZJose4PbAvp1oh53+fBtAMhq2gpxnYcoCtBz73P+JqMvAlK3R/CSYvMReiv8aY&#10;hJzPMjX2kuDkwuUsEt2dlcCiQQp/6ZOoeXIYFS1SOGscULSInDD3FhMYxWKrwap30eJ5P3MIIEAQ&#10;kzY0SpJDobAMCp0RMy/YZ/Fi4u+8MYc5MtFERjmEiKgzjeZkxdBuJibQ7cFJB1ElilJISAh1b9uS&#10;ZudV4DQWEbIGqhAXfo9qMaEi/rz88kt04OBB2rKFicUpEIvDlJ2dI7+ZkZHh2O+EzZswv6kd4oMo&#10;bXj9DTEujnOAEQ/zM+CCXMdxFgDOTuLrUwxoZC+GUS91EJ0S10xMZq50JhMXbPIbVz5SVOnP0Soe&#10;iAnmcmBKoDPjolma97mL7/AlgbJRofMul7E4kxMdIPZwcRA9OiWICnYfP1E7nkWFdJnEw1Z2GI+a&#10;yYSmQkSg40RGN8BKg6VeW1+fdKfmJEQXQnMJDGwVAAeDlSrM/WA/CTYmtk8MoqSgElStShWqyWIP&#10;5i0CAwtfsfIGxIX9UeiNQBsXE9UwGP0ciwm3VAgX8xD+xYtJvi2rlqErWjShvp3b0w1XdadHru5O&#10;zzdIUUairLJq8QfKfP3KRAnnAe7k888Py7KyHE9iXY8dO0b33juFGjVqLPNFDRs1okmTJtFPP/0k&#10;k7TaIe43335LzZo1kzJDVEpISJT7BQsW0O4PPzybpeivGamM7t1Tg0/JnJcGlxeasCD0Y/idM8OY&#10;mJybmAP8zHiNgZ27vmVhn3M47DWBenSh3Iu2cCYHY4siXDo9zwN+QKkwOQIV+g7TayfS/OxEmX/B&#10;1y8jLICKnGawg2gty4knWHvf3Niy/g+OgaG/pCA6WKnalp8kE74gMjg7GEaIwNksqh1H11aMpWEd&#10;mlPnhnUpPz+f6tWrJ6IGJkNLliwpIodcK1aUY1o7d+5Md06+kz7e+wll18qSyWbMIeUzsWvGX/Uh&#10;2eXp2i4daVzPTvRkn7a0sGczerpuvOzQlTOWIBp57LpqEUhxX083SGWCV4m6d+8uogo2YP74448y&#10;8QpCod0fIDTMdeCERrm3Tg8APNGYEC14cqFD5IEtYFyh63P06FHq3qOHJ6wQQB8E4kgjJsqnwLHs&#10;5TZEHY5iMS7TxQmeJcCdQIVhEiOD4XM+V6hLYcBUnmlHogBwNhGU1fSKAVYWHmfxaFiZcBEL3m2e&#10;JqcDzGDOZSs4m2qxVDY8wKuI1JHFov0t08WmCZaFcfwI8sLuZ5uwYNCqr6siPNhdnSJHsOJYiheY&#10;kI0oG07P5STQ89kJLJIpfRmYNxjNAwcTwpOykuiW/Fp0V8s6NDK7It2TXUq4EoTj7OBZTFTmssjz&#10;AnMrOPcYlvOU+KcJnSIawk0BVpkUl8LllBUg5rBal6T29erIZCwU/bp0VaIKDrIHUXEQFouIgIvB&#10;9fvv/0szZ84Ug+BHjhyROD/++BONHTvOUWeNGjf2GLNat369xDfDvQAfi+cYje6uGnUSlv/PQ5Ve&#10;Ays6LzKwdQBmG3zO587KwWbEMAbOjvXWsQTQexlSWluaU4P+PRZTcGgaNrFh9WhbU7VqNLMmDrdK&#10;o9ksu1eIDPIQGKwkYVs99Gfc+UOB7m4mSIdkIHP+EJOgT4ErBjr/HuZ77q8RLfoqOh3yhNnHGZmK&#10;SKzGAVtYMi8fIXM7EG9axAXKZkQc+zGlajRzVzAyxATMs10AwDvZ9x4CYsEZZhG/diVpUJ2yVKGi&#10;OlkAgE4K5oGCgoLp66+/FsJy/Phxup3FHpjUzGvSRGzxnmJu5cqePWnu3LlyBg3EHHAx337zLfW8&#10;sqcnPwC6LzgiBfdXX3MNcy2/OcK9AKsyixgQe0/broUAhOlLxkzGn7W25nP/4w7KSlCoOy33giNC&#10;JleJFm1bxVGk0fqGSXQTD+Qp1TBoU2ldo2QakxlL0zAHk59KjzKH0adcNE2tHiO6H9425JUpXZr2&#10;799Hi0cOoJXQ+mSuRq/KYN4FGydLhdjKZZhQ7QTFPCYmslwKYmSVB1wGzqk28zeRx1ySIhSKmNhE&#10;Q907iYiCjm+mWdyjvpwro7kJoFq1ah6dk9df3yATsfv3H6Arrugi9+OYG3n+uedYHDopxOL3Y8dE&#10;tX/0LbcIFwO7vRDnoBio8wSgu6PzB6E6C6U5mGEEh/Gj4XcmYN5tCwNiMhTtfM7nLojDRNy1DJhg&#10;KHTuBYDBI6ziyDyDxWVg3mVsxUgWNWJoS14y7WTuZkTFaKodG0zTs+IkDkQhb/nNmDHDIypsXfIE&#10;LauXTE9x/lAV13ZRsNR7RUowPV4zVkQwEBKlnKau4EBEfGEuB0aZ3L8BgDNawUTHJiA20VBXBR2u&#10;/exnxEujj7tVpXEjb5DTG838ceg9Ngfi/vXXX5d5loOHDlET5lSWLFkqS80ff/wx7d27l6ZMnUYd&#10;OnSQE/K+xnGyEJ04/oQJEykrK8txfKcmLOHh4fTf/37v9cxgEwkJCVj6zWJgH5HXOAagWIeVHVg+&#10;gxkGn/O5v8TFMhYwHAa73YA9kq6pIfRWU6WBqiczMck6q1oMja8UKXMiWLrVXEVhu56hyg7x4N13&#10;36OFixZSlXJlWMyKpI4swtzN4tb2/GSPyUzFOWgioJ5tApAmp/l5MxoEi3HYeKmIg06v0+m8zGft&#10;Z/+GiGQsot3ath499fRiys9XqzeAn58/XWmJMVhZwvm96jDwk7Rt+3aa++CDtHr1GlF2+/bb7+id&#10;HTvl+M2jR48wNwPxSBHWr7/+hho0aEjR0dEyId2KkZ2jlquBL7/84oyEhYHjKmBV/kPDzw0o1M1l&#10;gAD5tGF97m9z7RmwVnZaq/CY54CpR2zOk/kRhuhOYCmZiQ0IC3RV4A8RxlseM2bMlEGIM5ivv344&#10;jR07lsbUqyBpMLcik6mYc/EMfueAhx92E1+ZVpBTgT4M1PyRFkRF5aHysQmKM6+CsOJzWR6uHU9L&#10;ly6jxc88IydE4jdCw8Kox5W9PMvf4GRAUKCWD/Hmp59+lNUgaNZqzgx4++13aPp990n8IVdf7fE/&#10;ceIk3XrreLH1a75LmTJl6eiRI7KR0fT3grcYEG/dcywQdQ8xxjFiGD7ncxfFwWj3ZIZnU1thiPUr&#10;JgeiQ1NVWxDDMu36hok0iv0fZhEGVsy8pZ14++2yoxdHq+LoDgzQ1qXjZUCb3APuNUAgoDUL3ZK5&#10;zBlh57M737y4QPq4uSJOOp0mEkIorGc7zL6qeDpMESQcX4GNjp988glNun0Sdb/yStkPdLlx4Dfm&#10;QcB1gEC8994umTPBXMyiRYto0+bNcpKjJiCPPvoo9bmqj9wPHjyYNm58S1aH4DCZ++uvR2jTps00&#10;e/YcGjlyJE2bNl3iQmHOfE8v+JyBjajQOcEzCApO+evG8Nk38blLxsHqOOTw04pHAOZEYCvlTeZg&#10;xCIc42DLNFpdL5F6pwbLqkk7S6NUIzk5hY4dPUb/+c9/PJvyGsUEWANcDXZ78FuDnYnF7KxoqlqI&#10;+nnD2ADRwUEZhFvh+CZRsYEwnbf17LhXANcEjWDkDcJyy+jRFBsb55lTAXr16kX/+eo/HsKBlaDD&#10;n39OX331lXA3e1kM2rVrF6ffJ5q5nx/+XMQccC44WhaH3WunRSOITZu3bJE4x44eFb+z0EDG2cBY&#10;Iv6VAWv+4D59phx97pJ02EgGuf0DxmnFIyCcCUzvtDBa3yjRGtgQZTJoTYMEGtK6CV0/fDiVLVfO&#10;E/+uu+4STdSMDLXiMSMzWoiBWvFRq1B4xvWVRgli9xZimE7vxpoG0BxW4pMQBoY6IcDOx3MFsLRt&#10;3X/KXBAs5eHgNhz70TUlhEoGlfAcffLaa+vp6acXyz0IC1Ttsd8H4o7orljAedKwEjdq9C10zz33&#10;0AkWj95krmTq1Km0Y8dO4V5WvPgii383yHyL1tjlxMKxgLhAfDpxkomMPJ+U3zHfsxC8ysChWtBV&#10;8s2f+Nw/wsEi+lWMjxinXT0CcNAZjjXF4WeH2qkvPyZRJ9YtSaOuHyaDr1v37jR4yGDasGEDTRo/&#10;VmytQCkP1uiw2gSTBa81SGIilSQ2UkLPYus+rL/b+3oUgRElOH6GH5axQThea5Qsh+LDxsvgkqFy&#10;dAq4IG/mAbTZy2nT75NdyHfdfQ+99dYmOvTppxZBcDoQCqwGYT8QOI2P9+6VlaEXV74o2sE4Y1q4&#10;G2xcxFXmZf6gL774grCZEfcfffQR7d69W8Xj8KnTphUolxeMZPRi+IiKz/3jHHQdcNwrtsh769wF&#10;UDvKnx7MUpv/MMCh8Yr9R/fUSqH7G5WjB6ozd8BEqFxICSEMODLk9sqR9GDNGDHaDZV+DeyIhsJc&#10;m4SgQnc9x/kVoyZxgWKrFzZgakX6UXpgcUoPKk5RfgUJR0ZwccrhMsLw09WlQunWihGiqbuqfrz8&#10;Zro1j9O//wAhGhjs0Jr99NPPaB1WtsBVgKDgj2+UTZUTnrjzHnqYHn7kESEiUJb7+ZdfFMHg8PXr&#10;19PMmbNowICBstRcp25dqlatOk2adAfNmzfPIjx/iNU5d7ldwHwKLPe3Y/icz/1jXRIDe0j+yzgj&#10;BwPE+xcVq+0bebBC7BCRhDkZbJDbzMRmXKUIOWwsLUiZooTIg0PCwDEA2A6g7xFemCFqmEtEOuwN&#10;gmHsnJgAapcUKPo0t1VmolEthhZnxwlngyNGYIvFnstxzrHAXosWvcBt/P7774ooMLbC1MFnn9HR&#10;o8do06ZN9PgTT8gB9tOnT6cP9+zxEJbPPjssS9S1atWmB+fOFT9wJqtXraYuXbrILmoNHLqPePg9&#10;PCMu1PnPYuMlTmuANrVPyc3n/hUugYEVJNh9OSsCA0DsgCW3nU2t7QIQVURsUQN6V7NkWlwXR0jE&#10;yqpTf+ZksLrUiLkKnOkDmzH9mSMBhpQKEy5mcZ04Oc0RRr33eCZwsQQOMYjFIouQKTHJ+i38LkNN&#10;8MJfExcYp0ouoIOz8913ZbB//vnntHbdelrz0ss0bNh1onsCYPNgnbp15MiTibdPkmVnxNdEBmIN&#10;5lC2v7ODKnuxMqc3H+p7ELKc3FxHHG8ICQ6BQe2hDJ/zuX+Vi2fgoOxzIjA4/Kspiy1jmHi81shS&#10;uhMCoIiCaPjKgLeJgNpLpDkLm8vQ5iJtrsPmQnCV5XArb+Wn7jWhUcRGzcc8zkQKopO7vNgxDeLw&#10;GotAffr0kWVmd5xKlSuLNi7u73/gAYuwWMISX0Fsrr7m2gLpLr/8ctGyxT0mh3fs2EFTpkwtEM8b&#10;KleuArV8HDXqcz73r3SJjAmMM+rAuAEbIRCXoMKPLQIv1ktkMSWNDmLgW4p3ypYLP8tqjkVQDOJR&#10;8KriAUKQOL1NhNLENOcB5m6gq7I8J4Hm1YyhJswVFWavBOLXrl3vi40UDP5evXp7FVM6duokV2jS&#10;/vDDDzKpq93mLVtZ5Mn3xAV3AzMPpUsrxbjQ0DB6/Y036JO9n5yVxX6kT8vIeJzvfc7n/vUujjGR&#10;ATshp93keCZE+RWl+tH+YtT5+jIRcqzFHZUi6c7KkbQ0N07OHVqSHSdKeZhwXcZ+sKnyRJ0YiaNx&#10;e8VI6pUeKpbmIVLBfENG8LmbFqhQoSJ99+23oryWnJJC/fr3p4iISEecpKQkqlG9htxjBQmciiwd&#10;M55//nlq1EjZ8cUEdJ8+/Tx6MeBYNr71lqwkpaSkevI7A2DkCQa1fc7n/mccNjli5yw2xv0pAnMp&#10;oW/fvnTs2FEaMWKEPLfv0FEmaPWuZ1h8gzEq3D807yERh7DTGTucly1bRt269xDt3By9H+iy/6PU&#10;tDQhQtiwmJ6eofzPDIidNzN8zuf+Jx00QLEUCgNCvzO8DZJ/FHr37k0njh+nF15Q5wBBMxacCCZd&#10;gaSkZIkHwgIFt02btzA3spGefPJJioiMdKxqtW7dhr5lLgjq/WlMYLT/GQBC/QLDtxLkcz7HLpOB&#10;iV7stD2jNu+ljPoNGoo5BByZOmrUaIedFo0H584T9X64Dz/8kN5krgT+mD9p1qw5vfTyy/TzTz/R&#10;tGnTZL7Enf40wKmCPpORPudzLgddGBxujt3U/1guBuYSoLvy/X+/k2XoyZMnU8tWrUWcgc3aJUuW&#10;yPwKHOZYMH+yZfNm+uD9D+j777+np59+WuZkvOV9GuBQOuwF8jmf87lCHExlYj8SThKA8eZCTxO4&#10;lAFr/TfffBNt2aLMJPz6669CSBSULgt0WKCbsmbNajmYDEeBeMvrNACHB07Fp2Hrcz53Dg5Eph5j&#10;CgM2RLBT96z1Yi4FQJzxDwig3Nx6ovei0bFTZ8phvz95TtLbjFIMn/M5n/sTrjwDe5NgBgBL12c0&#10;4fAvBeaj7mdUZPicz/ncBXQ48L4qYzADqyFQY4ft1n/NMrYXQCw8wsA7+5zP+dzf4IozYM6hLWMA&#10;YzpjBQNGpb9jaDHqQohSOp8Lld+ZgN+A9vI8Bt7RZwrB53zuEnDBDIhR2Qwo6N3BuNPCYsZjjJ0M&#10;cD1uvMN4gjGLodPgaFHsxUF+IGAwA/lXLJWDQ4HNm1sYPvu0Pudz/2MOB4MNYoAIHWP8GS4G80ZQ&#10;y8cpCTiOw2dO0ud87n/clWDAgPUQxtMMbF2AlXwcU2qKThogQgj/jLGGAVOS2OcTwvA5n/M5nyvU&#10;hTEqMRp4ASafwe34nM/5nM/5nM/5nM/5nM/9z7r/+7//B/gfjnYVh5iIAAAAAElFTkSuQmCCUEsD&#10;BAoAAAAAAAAAIQDlu9sYYIkAAGCJAAAUAAAAZHJzL21lZGlhL2ltYWdlMi5wbmeJUE5HDQoaCgAA&#10;AA1JSERSAAABFgAAAJ8IBgAAADyF9usAAAABc1JHQgCuzhzpAAAABGdBTUEAALGPC/xhBQAAAAlw&#10;SFlzAAAXEQAAFxEByibzPwAAiPVJREFUeF7tnQW8VsXTx9+/gZR0d1g0KindjQiYGIhiYKMISIli&#10;ISolDSKKgY1IqIgtKaACKoqAHZggkvPOd/bZ55znuc+93AsXBX3mfn73nLNnz554dmdnZmdn/y9J&#10;SUpSkpKUpCQlKUlJSlI6qJiitOJ4RcM4lFeUVRRWJClJSfoPUzZFHkXlfLlzn1m9evUzy5Urd0fX&#10;rmfNuPa662b06dNnZbdu5/96xhln/HpGp07g99q16/xeukyZP0qWLLW3UKHCe48++miDlvF7BL8p&#10;fo3Dh4rXFTMiuF/RS9FBcZwihyJJSUrSYUY0XBpwi1p16lzdtn37SbfedtvLI0aMWDt1ypTtU6dO&#10;/WvS5Cl7J0ycKI888qjcO2KE3DJgoDzzzLPy4IPjZOq0aTJm7FiZ9dTT8tZbb8lbb74pb+r2o48+&#10;UqyxLcd27q23I9v4/bdk0euvy3333Sc333yzXHDBhVKhQsXdBQsW/Euf60vFbMXViqqKYxVJSlKS&#10;DjE6WXF617POurfXVVetmjJlyvpnn31u55NPPrnrmWee2XvHnXfKPffcI3fddZdMn/6wMpBn5NNP&#10;P5X1it9/+1327Nkje/fukT1A9w26v3fv3uAY7Na0yD7n9F8KxKdbXsXuyPann7bIJ598Kg888IB0&#10;7tJ5b7Zs2Xbps3+uGK/opiikSFKSkvQ3U45jjjmmSdGiRfv369dv7p133vXD3Llzt7+/fMWexx9/&#10;XG677TbF7TJx4iSZ89JLsn79etm+fbvs3r1bDjWCCf3xxx/y2qLX5Zqrr5Hq1U9GzfpF33Gx4ibF&#10;iYpjFElKUpIymQrkzZu3fq1atfrcdNPNL459cOzWBfMX7HrnnbfloYemizIWGXHf/TJv3nz5eN06&#10;lSp2K3ZZo2XfJIhDlOwZTfpBCtLn1v01a9eYZHXqqadK7ty5UZvWK7DRYDBO2maSlKQDoPzFixfv&#10;2rdv38cmTpz47eeff75z0etvyMyZM+Wuu++WqVOnyrJly+S3X3+zxhmGNldVY0IqiR4fshR6zvA7&#10;eHzzzTfy8MMzpH2HjpI1W7ad+l0+VTyhOEtRQJGkJCVpH3SUonW2bNmeuOD883+YNu2hPW+88Ya8&#10;/fbbKpHcJ4MHDbKG9tdff8le7d1peP8Vwjaz5eefZcbDD0ubNm1F1aU9+q1+VMxSnKPIpUhSkpIU&#10;okIFChS6rnPnzhsGDhy0E3vD4sWLZfny5arezJW58+bJe3oMk2GUhf1P16//zzEW1CW//VmZDGpg&#10;u/btUZdgMn8okGTOVCQlmST9p6ls46ZNx113/fVbZs2atefVV1+VP37/w9SYRIT9YfHSZbJk6VJZ&#10;s2atLHj5Zfnhhx8jjS1QH/5r9O2338rDMx6Rjh1Pl2OPPXa3ftcfFF6SSTrvJek/Q2Xatm075s47&#10;7/75yVmz9n755Zeya+cuYxx+aDYR+XM7d+6WDz/8SN59b7G8jgSj208/Xe+Gc7U3/6+RGX4xWOv7&#10;f/HFRrnzrrvl1Bo1RL8zkgxM5mkFTCa3IklJ+tfRCe3atRt97XXXb3v++Rdk5y43chOVMtjasTuM&#10;J8sXOe+v27Rps7yjjGXlqtWqPi1RJvOe7Nixw6SewIAbKeDfSrxjlCLfSJnMO++8Izf07i1FihSB&#10;yeAp/LVilKKJ4mhFkpJ0WFMRZSgPKv2yavVq+fXXX12DP0CiDC/FfP7557J8+QrzfF22bLmsWrVK&#10;z8FY/nsSDOSlP/Dzli0y66mnpHHjxpIlSxaYDKNLSxUDFWUUSUrSYUW5GjVpcm6PS3sunzPnpb07&#10;Vd3xkkZmMBbIl+UYzF756aefZNHrb8qSJUtMVVq6dJls27bN9eJ05pHr/u1k38R/G7/Vb7RSGe7F&#10;F18sefPm9VLMFsVUBT4ySUrSIU1ZKlWqdEHvm25a+PTTz2z/uz1eaUA7duw0hzlsL++/v1LmvDRX&#10;/tr+V9QWQUP7rxIS3pYtP8vQ226TQoULw2DADsWrik6KrIokJenQoUrVqtVr3qLF1GnTpv64edMm&#10;a8gYVf82st7ZGXFpQBs3bpQNGzbKm284KeYTZTRffvmV5fuvkpNeYLC7zc7FBMzy5ct7BsOo0lpF&#10;D0VyYmSS/nE6qWHDhrePGHHfWpzYDiVCFWA+zgqVXN544y1ZvmKFGXmxy8B8kGD+VuZ3CNKPP/0o&#10;D44bLwUKFPAMhhElGMzFCkJNJClJmUr/U1RSjFSgi1dQhClvkyZNevbv3/+991euVK1nV6SqHjoU&#10;9NB7ZPu2P83I++6778rq1avlXWUw2GE4918mvhFS3i+//CK9b7wJz96wBLNG0UVxpCJJSTpgqq6Y&#10;pvhT4Sva7QqjE044ofVlV1zx6EsvzfuLhusq56GnYvBIvuH4ZwTr1q2z0aMPPvxQmIeEb8xuwiJw&#10;gQT53PG/k+zd7B0j6qOCCZxMozj55FP8b+4ZzAJFU0WSwSRpvyiLgqFIIqOFKxd4S1FaGcqYKVOn&#10;rt+6dZv19odr4+OxP/t8gyx8bZGsWPG+2WFWrlylqtNW19BMTTr0wi1kFmFY97+fhzdw//DDD3LB&#10;BRfE//4YeZFcCcmZpCSlm5gIiI8DPVRMpapRo6Zc3KPHlt433TTl008/3R5TIXX/cCSTTfa4odgN&#10;GzbI4vcWyxJVjXC2W66MZtPmL+3deMd/A/GeTOIE33zztXkuz5o1K4oxY8bIHXfcKTf16WNMpdt5&#10;50nOnDlj6oGCYWrCb85UoCKVVByhSFKSUqVBCgx30YqULVs26dr1TLl/5EgLSITj2b+ZkMKwu8Bc&#10;XlcV6bVFi+SrL7+M9uS+l1duE7ninyGeAXgDtEMgbaxdu9aYxejRY+T8Cy6Uli1bSvWTT5YjjjhC&#10;jjrqaClYsKCUKlVKTjzxRGnarLlccsmlctVVV8lVV19tIM7Ngw8+KKPHjrVpAr303HndzrdrwvVD&#10;gaq8SIGaXEORHK5OUgr6QBGtNE2aNpXrrr9eZs+eLVu2bPlX9d6p0Z9/brcRIxgIXrwr318pF110&#10;kbRr104WKZPxjdfJO/8M8RM4tWWPbP3jD3MGHDhokJx9zjlStWpV7wAnJUqUkFq1ailTuFpuv/12&#10;i+n7/sqVsmbNGjPUYlMKmJJjTF4KDaf7353RM7BK1cUxY8aaNy+MKlRnUJWoQ6hL7RXJ+UlJMvdu&#10;PDGlcJEi1jvR2zGxzVc2V6vd5t9GvB/zjB6eMUO8lzCNat68edKgQQO55NJLpVnz5lKxUiWZOHGi&#10;G6LG2Em+iD0mU4lvrmX6b28NPLJ97bXXZOjQodK8RQvJly+//O9//5Ojs2SRDh06yv0PPKAdwYvy&#10;4YcfGtPRqyksWk4UkTT9x+nI1p/nXu6d3BaGA5OJPIeHpn351VfSt19/OTZXrjCDAajTXykeUrA6&#10;AWp2kv6DVOOYY47Z06JFSxOD3333Pa1E/17DZTzRUO6773758ccfIymiKsX3UrJkyWhjOe6446R9&#10;+/Zy8cU9pEiRonLTTTfJxi822HeiwWUmWQPXMikX1YbVBDqd3kkKFChoz1KoUCHp0LGjDL/3Xnnn&#10;3Xctn2v0cIn9JwsobkxE38nUvt0qxf0ZKdsdh4OKGzQfjBaV6bjjjo9+rxBQr4nlO0VRS5FUl/5D&#10;1KTj6Z32zHx0pjmUuYqUyb3wIUZ00hAN577775MHRo60Xhji3ZlXo98lBRD/u555lkkx5ZXZdO7S&#10;RV5buFB2qsRzIGQShNux51i48DVp36FD1IBavXp1GaQqD7FrwrO4DTAUrkv4m1GuKztyB0ea35/j&#10;Pyog6t7kyVMsKPmEiZMsKPm0hx4yw+7w4fda2tgHx1lMHCfFuHpi0PK+++476XnZZWFfmHigLq1U&#10;dFUUVCTpX0pHlipV6sxrr732g2XLV1gljVbwfynxfvSwNIbtf26TTp06Sf36DeSvv7ZHGwkR/vXb&#10;7BONmzSRq666Wlq3biPVqlW3eLw/bdkS6c1VhdAtQ9ZpfVPOGcirvf+bb70llStXlqOOOsoaKIZT&#10;GjKSQkaIMn3DR6qAEfAspCGZzX7xRQvczdIoo0aNlt69b5QbVQoDl17aUxo2bCSNGjWywN7169eX&#10;K6+8UgYPudWkJEJfMN/oXt2PvmvoPaZNf9hUtETfLAJUJUI53KJgNYIk/YuoRIMGjR6eNGnyrl9/&#10;+cUqHpXE9WL/XvIN7rfffrPwjqgV3373rWuAChqcqoWJGkNC0IDy589vIysEvq5+8ilyac+esnLl&#10;Slt6hDK5Z2rkGuQeG94+++yzrTziqIwYMcKMyaZ+7IM5JSL/ntu2/SkbVBp54okn5bbbb5f+t9xi&#10;0gfSD1JXlapVJV++fHLyKafIGZ07m2QUHmbGt+fjTz6Rp59+2hZ0O/fcc+19W7VqJc88+5xKew+o&#10;dLVQdu/aZWoU35H3wUhcp06d8GTH1PCzYqyimgJv7yQdpnTkcccdd36vq65es2rV6n+3vhMia8CR&#10;Rs6QMkOnSAUzH3tM013D/eKLL6RgwUKJKn+6QHn1GzSQHspkkGbw/5kwfoL8vOVnbeSOgdhzGBNX&#10;RhHZf1UbZoUKFYypXH75FbJx4yb/1O5/KjyFsnwZ/h3sPTZsMEYweMgQMzaPHj1a7lcG0LVrFzn+&#10;hBOkYsWKcv0NvWXcuPHmgWyjfnodjAjJq9v550ff6YUXnrfvFrmjYeu2bSq1PG+Mo9v53WTS5Mm2&#10;eqT/vib56j5q9QUXXiQnnnRSzHdKBQxdT1ecokjSYUbl27dvP3369Bk//fyzk1L+K4QqgarBaFck&#10;6JGMGz/eGhPYtHmznKCNjvTMQLly5UyKYXlVhoHPOedcmb9ggbsfqgmMRpkBYR3wF8qVK5c8pCoE&#10;59P7u3hmgESzdNkymTZtmi3YNmnyFLlbVRzUNJ4Df5WzzjrLfFs2frHR3SOCMJEOU7z22uui74GR&#10;mvQUpDzmt99+tW+IkXvIrUPN8P/LL79qfv9ce2Tr1q1mmxk/YYINi1euUiXmOyUAwcEfU7D8bJIO&#10;cTq6evVTL7n8yis/WrJk6W73o7ve7d9M9n70noovNm6Ups2aRSvw5Zdfbg2cb/G59vCM+vhzmQmG&#10;gmvUqCFX9uolnc7oLCepZHLjjTfJpk2bTF3KmjWr5M6dx9Z75jn9MyckS3d5MOAya/v2YXcYs5w8&#10;ZYr06dNHGjRsaD4s5553nkx7aLp89tlnkWVT3HWu0bt9x8Dcvdy5PbYCwIABA6LPX7t2bUtPSe56&#10;rlu+fJlUUxWKcJi36LUWKTBUx9hnTWzsOPPnL5B5ivP0+WCo4W8Vh22KxxXJoOCHImnvXLF169YP&#10;K/2wzXT29PWG/wai4u9S3R+HruzZs0crLT25t388+9xz+6rgmQZsFzR4vJlRxWAAqE9vv/2OPWta&#10;5Bs+UfFemjNHBg4cJKxL3ffmvuYIh23k9tuHmYc0zm96QeTK9BOSDyE+GY2iPJ75yCOPtDlVaRHP&#10;9s233xrjvvHGG6V//1vkV5Vcdsd1XixdgqG8Zs2a5ni5XpnesGHDJH/+aMiGeDCF4DvFMEVORZIO&#10;AcpatmzZqwYNHvwNPSOV0nqY/xBjIfYKIxv6LQzYMEYrk9m2bat9jylTp/5tTCWMXLlzS4sWLWzk&#10;pU6duvYs5nSXBtFAiYw3cuQoC9BUr149a/y3Dhli0o8z8jqG4n7rjDEWk4X0GupI4cKFbRTIP++M&#10;Rx51mVIhruOeX331lTkSdut2vkouA83DN/wUGHcxmvfocYmVW0XVIqYOfP/Dj6ZKMdXA3zMOMJjV&#10;CuYnJelvIizpeDbmzHbUUTUL5cp1rkopgzp17vLyhAkTd2NAY5gRy/2v+qNia6AS7E/lO5TJKrdW&#10;XMTv3377XS66qHvM6A6SwfgJE5Wx7pbvv/9BevbsGa64/wjOPPMsFh2TRx+daWpZIuL3+mvHTpNG&#10;GJVBNaldu4689toik8YOBnXp0tmMyP45r7yyV+TMPkh/g21bt5rRWiVkueuuu509CYYF04sQsXtQ&#10;t1q2amVD6iVKlJQXXpgtP/20RYYoo8yTx01LSIDtipcU5RRJykTKrj1ssaxZj2pYv2K5i2uXLfbA&#10;6VXKLbioxkmfnl8+77a76pb9s98ppaVfv742e9WYSERKef2NN2TM2AfllVdejTIWrPf/FqKnZXRj&#10;6G23p+j5ypUvL6tXf6DvvNu8iqtXPznm/D+FYsWLS5s2beSaa661Z0tEmzd/Kbfccot0v/hiKVOm&#10;TGAATiV/ZtDNffua4dk/5ymnnBI5kzZ5BvKdMu6TTqogd9xxh0qIY4wBhjsx9jGkP6DSFw55lSpV&#10;svtgp3lRVSTi5Fx//Q1pSZOE9WDlx+RSJhkllTpOKJQnT5UT8mbte0bZfMO7lss3/+ITC6y+9qQC&#10;28bVLLZ9YuMT9r7RrKQsbFpCNrQrJRvaKkOpUkgqliomkyZNtMrHj2fqDz+4/qBvvPmmOTmBqKt2&#10;5NzhRvbcEcBAH3v8sYQu5dhTflcJ5rdff5VBgwazYmCKPP8UsLfkyJHDhobDsV/8e3399ddmDIX5&#10;XHHFFfL7739Ezx/MH+2RRx6xZ1NV2p6TESuehdvui/yzf/DBBzYaNnHSJMGjO2xD8nmUC8mo0aNt&#10;IiXME3sO96ulUhkdAb4wXbp0iflmIbCUyQxFEUWSEhCqTNUCx2Zvl/fYHL2vrlDg0QuOy/fxpScV&#10;+G1o1cK7nm9QfO8zDUvI2lal5INWpeXLdqVlszKSze3ZL2N4tXEpOaXQsdHZpqedVk8WWZgDp3N7&#10;ojdZu3adDBg4UC7qfrF88cUGSwuLqYcD8Ua+137iiSfiI54ZUDFwf4e5EsiJkZn4PP8kihYtKm3b&#10;tZM6detGDcmeaHQYQzGCwlRQD/7O3+i777+zUbJGjRpHn/ell17SZ4wwhHQQzztu/ASbGY6HLu7+&#10;8URJONYNGDDQloudM2dOVNpEje3StausWrVaXn75ZTN0+2cJAdsLMYT+89MDsukHO650nhzn1Sic&#10;676LTigwu/sJ+X+7plLBP2fWKyFzlIE8Wa+4MhBlHMZAYBxsI/vGTCJgXzGrfnE5NmsW61Xy5skT&#10;/egY0Z5XvdVGCCI/omuMe+TTTz81z8uLe/TQxvfa4cdYtKdbvGSJnNE5cW/WsGFDU4t++flnFemd&#10;ofBQAsZbXOeLFStmTnluKDj4DVhNYMitt1qjvP3224yBprdBZwZt3bZVqlWrZh7E/plv1eeBsbia&#10;tG/65ptvjaEwGnf7bbfJVVdflcImxDtRH5EoBwwcZMPUzFli5nb0W2m97quqGYHa8RxGwvPnAIbm&#10;pk2bw1yKKv4zVDJ79ixtmpXMd0PrUnnm9TyxwKpeJxXcOql2sb1PNSghbzQtKataB0zjq/alImAf&#10;xuGO/TY4Rxrny8iZZfPax2WIkAqr94yibLly8ujMx6KekJ6oxPyIw0fcZz3ic889bz+yq9x/XwVO&#10;L/HsVECej3i1Xbp0jY8FYqAS97n5Ztmx4y9zFMNdPz7PoYALL7rIhp4J06AvFXlLN9yLzwmR3Ahs&#10;jXHznyAM3EgrjOz4Z27WrJk9XyIK/z6MxGHszRPq5JBCXpg927yckSAT1THq4xBV0R2j+c2kFX89&#10;YJrDDFXRKL9N27Yx57p37763b9/+i3X/X7tsyYk5smY9t2nxPOPOKZ9/Ta8KBX64tXrhXc+oVDG/&#10;UUlZ2TKiwrSBkZSRzR10X5mK24J4JhLPTNwxW/Ku12tOyOMMXPzwPS7tKaVLl4lxS8fz8i7ziPwl&#10;8hMqGRNh9OQ3GTx4iJx55pnmHYmt4u/sGdNLVFxE5X79+lkP5t8tjFKlSsvsF+fYCAvR0hLlORTQ&#10;pHETM1ZedtnlsiPiuOaJ93xQ1Qfc7Qm09fvvv0fO/L3Ec9w+bJiFqPQzlbFfYZdLxBTI//XX31hQ&#10;rKOPdl7N8Wjbtp3FkUHtS1THGG7/eN3HNiGSfUaTrr7m2hTl8F0IJbro9dfl6quvkVat29jM9B9/&#10;+HFPu3YdogHfD2fKqmpN2eMK5j7z1CK5pl1QLt+GW6oV+WN6veJ7X2pUQhY3Lymb2gaMwLZRFcan&#10;O8nkK9I7BAzE2U8ieY3hsF9KPlIVaV6j4vJgzaIytHphueykgtL9+PxSvaCbNIbO3vumPqYKcOxB&#10;T45Nhd6eXoWKYBKK9kAMzQ6+dajcOvQ2Wf3Bh7Jz507Te915x4ASVaaDRXbfCOi9dmkFmzx5ctSQ&#10;mAhMpJs7b77NXUl0/lABi4MR6Q3vW2YYR9+VhqTf+qlZT8mw24fZiMoH+lsczJGftIjvzvwiZlbn&#10;zZsv+vxffvmlPS/VwT3zHvlB3wO1LmvWtP2BUGFeemmuTTvQQiJ3CsiS9B/LszBS5NS/PTZkHS+d&#10;4s3McDUOd+TjOcD99z/wu54nIPzhRdpb5stzbPb2XcvlHdbzxPyrB1UrvG1ynWKyRJnIQlVrAjtI&#10;ZGsMxDGLMINxiDAVyx9OJ59KMcpM3tQyxygT6XFCQWlbJp/UL55X+lQuJONrFZO5yrw2az7u9WaT&#10;kpIl0rPg2YhdgR6iQsWKMT9I3dNOkxdffNExFkClVvz6628WfWy89pboxT30evN7ibhmu1/97yGr&#10;JJHRrPfeW2zqQPgdwsiS5Rjpdv4F1ruGRe9DEfjR4FuDCkQs3fA3hamsXbPW3AEqVarsXAUiv88/&#10;QfzmzGg+rV49qVGzVvQdMJT7usNvNHXqNCldpkzMe6aFfv372+hPWvWJd57+8AxZvny51QEYxxRl&#10;Rn7EKAy+5eVXXCGvvPKKTYm4+OKL39D0w2OJEtUPcxbImfOSXifknza4aqGNk2sV3fVoveLynjKT&#10;da0DKcTUGZiEMQq2ASPxDCblcSivMpe1bUrJU/WLSU9lJJUL5pYWJfPIzcpIHtf7rWyBJAMjcdfA&#10;ePz9Nmn62WUDp6ITTzzJxMTzVZSN7+kRw+9/YKR5a5r0oj8kFQXJAAcshmeZTNa8eXMLYoS7ufdD&#10;MPCXRsXYHwqXxrOgAhAwKDx934MV+5iKT0O9VNUJGGl8nkMRxDjB5kOkNZiGfsTIN2Wi3ja5Q785&#10;v9n111/vziv57d9N3PfLzV9KPgsHcUn0HYidS0NfuWq1ue/vI+ZKCjCr2kJnfrQmUof2moRsHrrR&#10;74GPyx6VoIda9DzPyB599FGbU5Wo3BC+UDRQHJpU9P/+L3vhY7P3uOD4/AvuOaXId7PqFd8zr3EJ&#10;eV0liI3akMNMwksdXtpIBM9I3HGEkSCV6P7HykzG1y4uZ5TNLzWK5pHzy+WTR04rLuvbKPMIlRvc&#10;Lx6O0eDTUjRn4GlavEQJufDCi8x+gqRCDA1/jt79Mm24GMJcz+hESQxrTzz5pJx51ln2Q8JgmLl6&#10;g+r8mzZtth/d8ikyk6xcY3J7ZN78+VK8ePHos3rASIggT+XkuHDhIgkNuIciGOrG/b5e/foxEfqc&#10;LcGFxWSZU+xhO7Sh8T3+SeLZeC5UtkGDh0Tfo23btjJlypS0IsTtEwQpH3bHnfoNHFOljuFJjL3P&#10;7hv5Nn/9tUPOOKOzzX1asOBlee/d92TU6DHSoX17CxHaoUMHhe4r3L477ty580/6vc/Rex0yy5Jk&#10;PzZr1rptSuWd2r9yoW+RTLCVLG2pKo42XhvyjRhZPXNwzCLMVILjxIzAnftUmcbEWkXl/ONQcfLL&#10;3acUkXkNVbXpEDHktnVMx9+La3x5ie7rhqNLSz+VbnxjI/IX4QHOPvsc6dPnZuvZ6YE459G8eQsT&#10;OzHK+R+VqfBjx46Vs8462wyh77zzbjSwD0GQrOJrvswkGtIPP/xoYu0RCXpBhj4xzGZmWIO/C9ge&#10;zu12vuRQ6ev9992crTAYLXnqqaekTJmysu7jT+zb/tOMhUZPJ8NwN+Ee/LsQEIpAT+H3yyhGjhpt&#10;jJR3x+GPEU3S586bZ8wsylyU6TCDm9gv3o6yYsUKee21hfKyqj6naWfJ84TLRjrH4DxgwMA/tdzG&#10;mvaPUpZ8OXOe2f2E/Ivvr1H0r+cbFJe5jYprQ41tyPENOz7dn4vCMyLN45kEdpHLKhSUc48vKMNP&#10;LSpLmpMvcq1uw2WGEWYisfDp7j5437YqlVsu7t7dxMiaqh8jrtaqVVuu7HWVMReizus7R4FawbAi&#10;npJUJveD/24iK8bQmTNnysaNG20GLcZHggf98ONPVvldBYjUxv0gyti7d7c5RiUKW0Dw6MGDB8s7&#10;2lsdqkPH+wKhBHBNJ7xBmGHQcH7+eYvcdffdNmeIkI9/J7lYua4B679ogwYfrVljdh7WGrruuutj&#10;3gdVLnycUVx2+eUybdpD8qt2YPfeOyKa3q5de723s63ZcylYJeKrr7+x50tE1HEGJN5//30z+qJW&#10;6Zto9r2ongw/H6P426lgibw5b76pcsGNI2oU2TlXJYZPTP0oE22wsY07tQYde97vG2PR8x+1Ki0j&#10;axRVhlJIhp9S1CSgTZrund9gCK48j/j7Ben+2N8zDH/dZyrt1C1XLIFtpbJcccWVKip2kRYtW8Wo&#10;EagZHTqebobd3btgLruNuTClnXVqZs58TH5UZkKlYLo/o0/MSLXeVbG/tGv3Lrn11qEpRGuYIQ5+&#10;69ausUDOxCwJnz9cgKNX6dKlbSgc0T7MWHDhRyWYMnWaeUrv3HlgwbgzRjCV3bJ9+182Yxq3+jNV&#10;QkVFBv73qKmdyaU9L4txX0CF9vv7A2IMP/bYY+aJ21HrnE+nDjIS5tc7IlQnK1Oynxb5Do738UTa&#10;qtUf7NTOqK6W/fdQ0Zw5C3QsW2DAwGqFNz9Sr9jeD1pqg6SBqxpixlBr7L4RxyI2Pchn10W3lFFG&#10;XmlcQgZXLyLDTi4iC1RSCc45cL2zocQyjVj4NH/ePYO7bzidst12s0oty5R5Vcqf0vAJTtcfFqNs&#10;p05nRO0VHthTcMyix+LHYiiaSX24V7MEBcPT9913n6kkI1ScNbsLP3wqPUoMaR5+cA88Mwn2E74/&#10;KFqsmAVrJlZr//79U5w/XEADxcmLb0fvT0/MZ/Lvj5r53LPPmfPYmrVrD4hBJ6bw9+bQ7X+t332q&#10;Sgw4mYXtbonQvn0HG5WrcWowHQJfonCejOLcc8+TJ598Ur7//nspUrRozDlGfgaphIrjIBH9/DOD&#10;tCg+D3sffPgBkuLdWu7BpSJFchZsUzrfLbdVL7xxSp1ie95sVtIaIY09aJjaaE01CTfqoNEGDTm2&#10;cVOG2WEUM+oWl1EqoTxRr7hsUgaC7SPI56/z17qyw/Dl+/M+j9t329h8DkEel48h8Mr5Y92fPdBP&#10;iYlB70Fs1vDoC2I7hrDHH3/ChqExqqFnY6+ZoT84PQPzRpjxipGVcIfo5OnpWTBW0oCYB8MEtfAz&#10;gfPPv0B+/Okn+erLr+T00zulOH84wc8Ovv6GG3h79xGU+E6ff/6ZTJo0SVq3aWPSoOtxM5exWGOL&#10;fO8/tm61sATYyeJd4tMCqjTSyznnnBNNw2ZXIrTeUkaB8ZflRRhOjj+HDZAh6W+/+96M+ftPe2XC&#10;hAmU+Zzi4NGJhfKcN6x64dXTahfb8xb+JozImK+JV0dSNlSHoDF7xDd+jinjufolZOZpxeTDNiU1&#10;zTGZqJRCnkh+f22QFpQTu6/bGDuPS3PbMPyzhc/r/Tuo5KLMpUIqzIV5KgyBNm3aVC7RLTExwsOH&#10;zALGLvPm22/Lb6oW4bRVtWo1eeONN60REI6wUePG5gk7cvQY82tIi6joXPfKwoUpjG6EA0BK2bVr&#10;p3z66XopmXKN4MMKDRs1kuOPP14qV66ijNIFqvYEU8VIzQxivj0u/AeHsbjAS0TlZ2pHoufcF1j5&#10;EcmLaHU+jWj+devWjcmXEWz44gtzeGSpFJ9GvTvr7LPlow8/imGI+0tI2mWcKeAVReZT3rx5S114&#10;fIGnH65bbNfzDVQdiTARDxph/L5rmB7xTMEdw5TA521LyQJVeWaeVlw+xj4TlU7CiC/TI9E5z1Qc&#10;PGMJ8vrz4Wvdfvg6yxcxBi9o5CYp6udICGwrZ6t4igGRYdF4e0ajxk1k6kPT5c033zb/GGblMnEO&#10;yeXbb7+T1q1bS05lQujiSDdY9pFgPFFBXMPZa7NUwz0mUtBF3bubWoSahXrAKoPh+x9uQLzHjoXN&#10;gKFSGrgNKyuY/ImkxugGjZ2Zu2Gms98UYdoGZfD4KLHuNmpYomdML2rUrGmetz169Iim4Ud0zbUp&#10;Xe33BdScMdoBEYPl888+N7sTz0dYhI8+WhN5kQMjDNL4xBBdL3JfDLiZSv8rmSdbh76VC301rlbR&#10;vWta09ACKcI1RtdIfUONbZguLdGWfBu1rPdalJJ3VCLYGDHCYpB1Zbs84fL8cWy6ewY7n0Iy8cf+&#10;uYJtovyx17lyfRrv/EjdYpLrmNR9D1BpmrdoKYOG3GojR4RNDJ+n10I1YeU/jjudcYZWYjeCtHPH&#10;X+apC3Mh6hjqk/Y5kZ/aif4AphJWuUqVLi3Pv/CCNQR6bUITwmj8+cMRMBOmTtBgrtXGF7Wr6Pu/&#10;OOdFm1rRtl176dixo9w74j7XM2cCY+F7840JCoUbfmrzqfYHjCL27t07esw7XHFlr5g8+wIDAMwB&#10;enTmTK0Hr8jNN/e1NZRWrVoZZbqZQTBUfIVC956jyFQaUrJ4sR35smWRAtmOlmbF88ga85JlxCe+&#10;IbrjcJrb90xCG6n1/nqs6sUiVaWWtyotG0yVChqw3w+X4xGfljJfcG2QHjCIcHrssX/GlPl92TzX&#10;Jn3W6ysV0l4jdYcyxFFisKL+1KtX3xhN/BCvl2bofbwxl0qBv8EIbSisWUM0enN2okHpPxoP6+Zk&#10;D0kqLBTGPA/OoRqg+/tzhzNw3EKtwyj605af7P1gwHPnzbVvd+qpNWykiFivMVH595O4FlsE3//O&#10;O+9Uxp35Qax4Jwz44TTUq/BxaqAjYfkQVhMYOWqU+Z8Qf/kbCxrl3v1A39+DFQniIwcqWKcoU+iI&#10;bNmy3aYVdefTzzxjcxlOOPFE+Z/e5PqKBayR+QYXNDy2QaMM0hTKUMwoqxIJ7vu43Ds1COlH8+nW&#10;Xx97bdDgw+nh40QI5w227tnCeZzEkijNw59zz2XPyzB0kX1XPHoXbC80AHpdvEGZsp4o37vvvac/&#10;qtOHAdZ+1CXmHTENAKazYMEC6+W4BsMwS1VwbufOXfKCSiw0xPiyD0cwvN9K1UKY7lNPP23vDl6c&#10;M8eYClIEgZvOPedci1L/9ttvR5rH/hMNivWWGdJO9EyZAeYK4SwZDsmBVBTOEwa/dZMmTex3fvbZ&#10;Z20pVtzzmZ3uGG3mSGmoPTBUJCAGEsL2wRAyh7Go/td+5mOP7aCX8CIWc1246Rll8hoj8A3VN96U&#10;jTG2QcNImIuzpnVJvT7iERu53pcRlBVfRuy54Jogn0+3vCYZRfZDSC1PTHrMcThd940RlpbxtYqm&#10;9gOkAL0q6g/TAtqr6F60aLEUOjsSyrgJEy0Ij4/58sTjT1g67te45+fI4dSf8uXKm22BSsXsaUID&#10;hMs6nAHDJGgW35ZVBP0oGYwzmzY00lEffRgADOEHxFj0G25RiY8RpwO1o+wLxPm58MILzRXBp2FP&#10;C6utMBP8jvCHmfnY47Ye9G23D5OFC4mv7CQKY7SR7f6SlmT/3bedbVNV/DOkgpGKA6aiTz456zN7&#10;Eb0xU/6/+/57+eH7H+R/RxwhvSvkNybhG6RDuFG6RuvTgnTXSBPth691iGUYKfPE3zOeEfit2w/n&#10;D9Jij1PLD0PxTNAkFsUrTUpKmTzpH26k8hD79AKtWAwzNmvWPLreDL3WO+++KyeccKJJN/rtLS4q&#10;TP1tFfPRdS+8qLvlPUMb1S82U3q3LZreMBTy8N+Axo2bSEFVG7EbMRJD/XvxxTnGcDjPvKZ77hke&#10;dY9ntCWjjMUYsn4/JERmnvsA1AcbDDnXPa2eVKwY3A9X/1y5chszYdic2CiENxg/fryFAWU1xMwg&#10;Y0b6zt6et2HDFzJy5MiMLC7XX3FgdN1110/ZuXOn3l8fZvcecwMnJN57i5fIkcpYptctbo3MGl20&#10;1/cNMWiQAUgL0mOviT3njznvYddEtrGIzRdGcE3ovpGtvy7lfRLfl/lILzUsIbdXLywdSuaWPNmy&#10;SLajj0r08fcJxHwc6i7Tnqpps2Y2EsQQJD846eRBomHIkMXHP/zwQ/vxMQI/8MBIi9mBLeD7H36w&#10;pSHiyz+cgUez9yD1S7bGLyx/un4jpkgwosIxToAZZixaLkGS+vbrZ0ZiX/bBBmpb8eLF9LdsaSod&#10;v//AgQPNPYA5ZcRFYR1ni9uLRLLbaQuZQXzLX3/7XZ566mlz6tyPyY9nKfaftOK3195yMw/C6muI&#10;2h1VjH9kxgzp16+/5Mp6tCxtTgMMGIJvhO44aJzxx7H53NanBeeC8+Fzbt9flzjdHxtMYvLlh8tj&#10;P3IMg1Ppw6s3XiJZ17q0vNyohAyrVkiaFcslBXMcI0fFxbBAJCetXO5scunx+aVcnuwJJ/2lhuOO&#10;P96kELwxmTVNDNJKlSvH5GGECa/OChUq2nq9/CazZj0lo0aNMl39QGbGHmpgWsTFF7uhWHxSmGvF&#10;nCsvqQAaI+szx0tp6WUsTo1Q1WfLT/9IICvsNyyfgsMZqzzATMaOfVDmzHnJQm2YgqLPuL9k2oV2&#10;Ovovuo+vC/Y66tgBrKqwQ3GqYr8pW4cOpz98zbXXyfDh95r3JrMmGXnAYMTwaeOiubUROqOrb6Dh&#10;xho04DDced/ofR7f0MP5w/u+zPA14fzxW38ftx9fVvz1ASNhBvSKlqVkZI0i0q18Xil5bFaTzOJt&#10;KKThx9KhVB65rWpBwUFwvTInjLnrWpWSvlUKSW5lvOFr0gLl16xV24aWmUnaunUbOaNz5xROb1QI&#10;fgsq4WptbKeffrqpU0wpwLEunPdwBaoNfjmMfnz2+eeyaePGFDOwcVEPhx4AefVbpZ+x7JHFKnUz&#10;RytcxsEEBujWrVrLlMlTZOGrC62TZkbyo488ElF3M8cAa0zJhIE9skTf8ea+/Sy4VCbZjVj7eb9j&#10;4P5Pf9izunfvvgvHGAxaH69bZzooohMLYtN73HtKEdfLRxpx4sYdNOIA4eMgX6LzXBtbbnAfn8/n&#10;ic0XnA+2SCN6nmfuoMeRZ2eKwBtNSsmAyoWkefFcJonFMxJGwHIcc7RULXCs9Dy+gDxdv7h83DZS&#10;lpXp9qNGaN0n3GW1gjkzFN+EnpgodUxsrN+gofk2oI/HD1Ez9IqRjTi0hA7AG5VpBOQ9URshlTic&#10;/3ABBmqG59lnoiRew/HrGtFIWCkhT968Mek0nESMhbZqDTYC9onqF8+0DwawpxHcC4lkyZIlNrJ3&#10;3/3320J3GOcJArZ161ZnpI8gLbLT/PP5bOOOYSbb/vzTQkacpZ0NS7UchNg6rJjI0joZJ2Uo1736&#10;6is7eve+waQUXpYARfXr15dJkyfL3XffKXmzHSOrW5WMNFrXmIMG7Rtz0KB9nvA2Fi5fuBy/745j&#10;z/ljf11sWQ5BXgcavTncReKyvNWspPStXECqF8gpR8fp1zAWpJISKrGcVy6vjDy1qKxq5RiHZx6u&#10;XP8cAcLH3G+4MuBCqkLFM6u0gGqDC3sbZTJMumOoEcYRP8GNfCcrc8EvgiHsunXqSvVq1Sx4UEVV&#10;m8J5D3WYI1zEMI3N6PvvvjdpLJyH4WUM2sSSCaeDypUqWwwW1nUiMPTniu3b/zTbII3ORjVVzbhn&#10;+PAU12YmkCpRazHAvqlqzuQpU2Tsgw+aM2P8gu5fqDT2zDPPxqSlRe49ItBrGBr+/PMNxqDoiBI9&#10;TyZij+IiRcbpoosuunb9+vU731/6nlXURa+/YS/DgtnYVZYuW2ZBZM4rn896/PgGFW7svoEFDc2l&#10;BccBYtOCRht/zu1rOWY3CR1Hzjskut6pOoRwuP/UItKiRC5VVbKYJKKvbaDhZ81ytNQtdKzcULGQ&#10;zG9Y0iLRhSURY0x6HHu/RHB5fNjLVapeXXhcPjkmnbYQQik+OG6cSSONmzQ1Ay+jJHig0hthqIz3&#10;qD3pxJNMYsEWgyMedhlUVgzA4XyHKlq3aWuGWHrZ5ctXmM9GfB7WycF/Iz4d8P7xadivqlSpar4u&#10;Dz30kIWBzAiDTy+YcsByrRiT8bdhwfeJEyeZv9HWSHQ7h9i1jEizNaZ1mx6Cmfzxh5v8yJIsSKeJ&#10;nucgYYuimCJjpL1i03Xr1m3nBSZPniTdunWzwMsEfx5x3whZ9/HHNoOSxkHQptQaV5DuG3jQuMON&#10;PT4tgEsL8kTyh4ywwXGQFi7HT4Rk0iAMhblHV1UoIIVzZtWKG1Qs9nOr9HWuMsrRNYvI+4R7iJQR&#10;lBds/b3dPQL4Y5cvPi/7PEcZWdC0lHQtmzeFATgMhlgZ9WG2tE8zkVqZRecuXU1NwqjJeUYV4hsK&#10;eXFxZxnRRir1sNodU/XjwzkcSsCYSTwa9gkM/eKcl1KM0mBDIkAW86p8mn93OjtCfS5ctMhWHCQu&#10;yXcq8TCvaNKkydLx9NMzXfVhSgaxa+e89JLMnTvP2gbetK+8+qqpN+khGA0Bv4i075iOl66CLek/&#10;/vSjLb6PC8LfocLFgwj++t1f1P2M0emnn1593rx5tl4jq9316dNHe8hGNrW7wkkVzMi0du1ac+/t&#10;UiaPNRKnDgRMwBpXqLEH8GmxjS96TXQ/QXnRdLfddz6XhtMdtpMXGhaz6G9HHeUaMhIKjfqEvNnl&#10;emU0j51WLDovyUkiwT2sHNsPEJ8W7AfXBek+TY89kzM1rIw8W7+41Cuaa79sIccff4LNI2Ld4Tqq&#10;+sBoSGOUIT4v9glziS9b1ibo1a17mvnIxOf7p3FpJBwC6zetXLkqhRs5HskPTXtI2imD5BiViKhr&#10;TZs1s8XhUH2sIaqqE9soXcNkixpE5HmYwf7M++G3YoUG1qp+/Ikn5NnnnrOYunTCrIfs74NfUbpV&#10;G2UkXIN0Fn5mAoLh/YqBunLcCOE/ga5du+7WbVtF+qldu3Z5x4wZ80bkXeU5/WCMqTPWDnfEQo8q&#10;hKdgwezHyJvNSlgDcY0o0gAxXkYakW9o4X3LE8nv01Ne4/L6PJ5JBXmChho+Zu0gGq4dR5jDMw2K&#10;S9uSuc124lWcBtqQ+1UqJHNM2nLMxBlwHZM02HGi5wrSwttw3vBxOM2eS5mKfzYPGN+0OsWkduFc&#10;+pwZZzDE32WUjvgjPS+/3FbZ63nZ5Wa0A+G8qBgtW7UxAyf+MzTQQ6HCgg4dO5pxmmfDfhI/WROg&#10;/iCRoCZVrVZNmFqCpy1qH6oBDTkeqA26kyIdMJeqz819bSQp/l5hHJM1qxlfh946VFWcZ8zoi1SC&#10;zWT9p+ttoqcWmKL8RBSfxwFGtNemyaxf/6k8/PDDcumll6a2pvI/AuacXdLjko90P4ci/aQ93307&#10;duyIfg0mXvmI3XraXpQFtJnb0r5EHmsgZnPQbbhBxe7TeMLbAD492A+24fT4tNh0Vy6wYWJlDkhR&#10;LzYqIc1L5FZ17Sg5RplJvcLHyrDqhS0Org2NWwOPLcuVF7t1+4meMTYtFv45g+f1x7FlumMzBOuz&#10;EyZiXuNSNiKVZT+c7Yhhy1D1VVdfYxIJMVUxtNMgChV2o0n/+58zjrIIWatWrS0NBsPv/E/GvbVF&#10;3Ns6FQiHN9ZWjs9z4okn2nK1hQq5JW8JiIWNqWXLlhYUmsaZUTKnM5UM8I+BQYXvh/G1Tes25i+E&#10;VHLHHXfY0rILF76m6tW3el36JZIweWkEycRLKsSWvfOuu6RChQoqhTqp7VACcWJYr0nV64x523bq&#10;1KmlftyoQkjgXD/5aJh+UFZPY9IcLuevv75I7tK0flWLWm/rjbfhBuOQshGFz4UbnE8L8iQuL9h6&#10;uHO+98cj9oZKBaXAsdmlftFj5a5qRWQZawbpM/oG7Jlh+F7AMZqU6cF9/NbfM2U+lxaGz+/349Pc&#10;cZhJw/TeaFpCLjsxvxTI4CgSoDdntATJpVevqwT39CuvutqGpWurykTEesR5GAxGXu++jn0DGwwS&#10;TCb5OqQLPO9FEUc4VJOHH56R4p2xFz3CiGSDBtLp9E6yYvkKKaBqEvaY7X9uj6oPGSU/74gGjrs8&#10;kjnTLJiT84xKQ9hLJk6aZCM5TOwkL6oUW7tuP+7JNbhu4EVNJwBTDQ8Hd+joOvJDAXx3An7jFIuv&#10;1AUXXLjr8ssvX6jn8inSpqxZs9YbMWLEzxhpWY0eXH311SmMZtWqV9OKWdvCG7IIVK8rr5R+1Yu6&#10;xmoNlYbhGgsNLGUji4dvYK6RJWqUPs2X545duu1HGiRA7elyXAGLg/teC1ZOdGX7a4J7BPf0cOkp&#10;z/tjfz4+3R+HEVtWsA32w8/kr49N8/urW5eU26sXsmVe0zL0pgYCCWHspFJcqxWEyGvYZAjWwygJ&#10;w9aMZGD8pYfGpnHlFVdaTA/ip7JywMH2hSH4uI9qd8+99ya0e9CpMRqJesTUBSbtMQRtvh/RRh6o&#10;FvovhWriGYE75hrnHv/xxx/L9OnT9TlaWrlDBg8x2wnLidh1ioySZ3T+nmyJ3vfAAw/YPK+0bDte&#10;Q/inwVD//PnzbSh76rRpERXV4unu1c7oSs2TJh2TI0eOZcxHwLqNYxaIr0z0IEgwzz7zrDw68zFb&#10;GmDZsmVyztlnS59KhSLGyKCR+IYU7IcbTIDgOHxNGC49Nl84r2MqX7Qra85qLNFh6lAkPXyNl0iC&#10;ax2CBh0+DqeHywm2sfnCSP18sO/Lis9HevCdeGYYNqsDvNiwuJxVNp/ky54lpodLL/IXKCBdzzzT&#10;7BE33dTH1CSGr3E0w7jbrGlTmxXtOxSc7ZhNTAUjbGat2rWtB4sv90CQP3+BaEPq0KGj2fPi81Sr&#10;frLZXFiY/5NPPpGNGzfZ/BZnJN1rkfaQKDByYpRNDeSZMeMRGThokM2EZkY0xuz4aRCPPDpTpZJd&#10;jgmBA2AsLJtxo35r1M30SoGoeYnS/y6wMPxzz79gk4znL5hvajLpdEJIWsQDati4cS9NS5OuyJYt&#10;2244dryEwscI/zBz5861KPLMtETEnr9ggXK0BTL1ziEyv3Fxa8g0gnCjiYVPDzWcuK1H2mqJR9AI&#10;De3KWLCo4Jr46yJ5QwzG5Q22wX74+vjnDa4Np/v9IF+Q15fn0lOWF3+th50zaTDY/1zxQI1iZoTO&#10;eUxK7+B9gfyEcMSVHCDqoiYRm5dh6Wuvu07KlXMjSzAwphUwvMmM26rVqkszlW6qKKNBwsnoveOB&#10;PYF6h5GZuU7x5wmLwIoFjVXqMgcya+y7bfTlSpWYsQtlNrNjOoWb6RyRfhKQk2SUeUTy2LE+21df&#10;fW3xdpmOkC1b9oQdANIK9q3JUybLz7/8LNu2bZPBQ26NfsvGjZtYaMn46w4W+B2bNmlqHs7vvrdY&#10;pj30kK2IGGaECBpPqWr48cfrWKBvp/5mdTQ9TXodjs2UbL9qmgdBfeOJxa8GDBwod951p7z15ltm&#10;2GKkIV/2Y+TVRk798JJCuLHYsfW+roH4xuQRzhfNH92PbXipnXfHsftB/vB+7D2DvB7BueC8y5O4&#10;XH/stj5/eBuUkRpi7xvk13saIwydg9GohMZ3XtKilAw/tbA0ViZTLIebzxT+DdMDhqjP1obQuXNn&#10;uUIb64knnWRzcMKL3lPJGjZsaEY8n8ZCbdVVmsBQjN0mo0O3TbQy43zJftPmLUxSjs9DNH5cHFiY&#10;DAmFmd3E8T2Y6hmSE0xC2Yer9AnIjeLsMVvk0qVLTIWLX6wuDJ4XexB+KrbwlzFIB1SNtWvXRY3n&#10;ODP6mdqZCRgXNtLbbx8mjz/+uDz73LPy1NNP6Tf9SO5WYaFmKjPj+Y2mTJ1qC6FFRurWKLIqUqXc&#10;il8UpvuVLh07EYvZj4kI5yRsMASeYfiPKfyI0fm0Yi9s6kY5XGNKrbGEEc8Iwo032A/y0LDcNr4c&#10;Oxc5DsoI0mLT3bnYfX8c7MdfG2aOKcuK5IkgNo9Pi83njwO48oJz4edxx3xXLx06JuOO17QqJdPr&#10;FJVzVF06MW/2DNtkkBzoTK6+5hpb5As7SzNt8KQfc0xWeVM7EgJW4wEcfy22GaLbESAa0ZlZ2cz3&#10;ic/ngYTSteuZtl+4SNGES15gRH7ooely8smnWGwSpjaEZzYDVppk2Llr167Su/eN5tMybNgdxgSR&#10;yuKXvU0PWBaXBp+SsTjJ5M/t2y2UQe8bb7S6n6iMeDDKBbPyo1BgydKlNrzMdA3yMFWD7cGwsRCK&#10;g9Es4vayiF3lKlVMkEC9iddUPIg+yPLBxA9m5A3vb03fpeirSJNYOR6/f1vcCi9O9j0oLBER+vCR&#10;R2bIgAG3mHGPiFfff/+d9WYFlLm83Nitx+wrfHzj8I0mZeMJ56PhpJbXnYvP668P74cRW0aQllr+&#10;2LR9l5f6sUvz94lP92nhdJ838flI+TESoL+Ob84KB6VlbuMSNsTeoVRu8yo+Ko2YvPGgAZ98yqnW&#10;WHG8w5+COCjEBWHIFXH93PO6pRqmgetz58ljfjKnak/IaBP2E/xtCGSEwdhLHYkqNioEviJ+/aD0&#10;AjshagXu8Sz+xTKjDz74oBmsB9wywOZbYTeC+WEwZmSJd8BHi2h+TBC0UZ+IcRfJBAMv3rv4rGB/&#10;QHVIdO/UcIS+J8yINbxnz55tbQ3GSqhN7sszIfX5SZZMCYgvI6Pgm7LS4t33DLfJwkhFTHpkretE&#10;+ePBHCeM5TBOfks6jqFDb5P+AwYs0fNHKtIkGMtehfVUo1UCCeuEJ6lInBrxoDfccL2MGjnSOBtO&#10;QuhfDHMS9OixesW0knuv3KAB+AbiEdtAwggaSxjBdeFy3XE43W3jG3H42uC8zxPkjZRtkpEvL3Y/&#10;XG74unBZ4TzRMqP7vqz49ET5w+X5a2PPe7h8bi6TXzDOGHy7MjK7YXEZUrWQXFgurxyXJ5vk1d8p&#10;vaoT/hVIAAzF3nHHncZYEkku8UjNBnNpz55pOuadf8EF5s6PwZj6lZrqgycuXsc33nSTvPzyAhut&#10;hCEQy8RLBt9/950ZfRfoeeyCLytYDfDlBS/busSfb2C5lUA1YX/Xzl0WmBq1/0DDUBDRjgh34bi2&#10;qI0E/8a2hdTQtGmzqE3jQOLC4DLAt2AEyi2nuls2btqsalrGJiYSS5ctKtm9w++1ZT/efuutnVmy&#10;ZOmq6fukKGPhpZi5HI53weQ1lmpMlVSsA3jkMZOWWBKsD3uK9nQwl8dPK2YV2iq3VfzYbXyjSIRA&#10;7Yk0pNBxsO/PBw3O8kbTY7fRZ4hcH36OcJlBeriM4PrYc7EgTzif3/fp7jhIC29dfn/sED7nj92z&#10;pl6meflyrIyFwOXOu9jnLy3LW5aU+Y2Ky6DKheXMstpAC+WQfCrZ4P3rpz4kAvXijDM6Sz1Vl2gc&#10;/PaJ8qUGej+LV5vApgKQglGBUB+IO9u0WXOTKuiFaXQMnd8+bJjZWxh6jtbFsOqSunnE8hoTidhJ&#10;PDP588/t5nRHfF0YaaJnO1DAJDGGs3YQBtxaKlUgxRWPeNgS3xYmE39dWqijQgHf48233or62niD&#10;MkGwCicI1p4W+H2In4yERqhTyvvj9z/2qvAxU8+nK1RClLEA9FJiXnrRlF4CJ6F9EX4AOFmxIBdr&#10;j8CMTlW1KFfWLBa6cXPbslqRg3i4vhFYpd9vxDZYX65Piy07aJBhhK8NjsPXBmUG+YL8AYJj8gfX&#10;xJ5LbT98TSyzI4/PF77WHQd5QteH4POlTA+9lzEbN2+Je7OMywctS8kTp5WwyZjXVyooHVWVqlfk&#10;WCmSM5tky3K0TYtgAirSSLYsWaRwoYIWzgH7SovmzaVRw0amauChjQRMPQpLLk8//bSULRe7qL4H&#10;+WBaNDxUpmuvvc6WDUVFwcWBSo6aAlPYXzIWRDnao6PWI8Wgcv0dk/owG1x++eU2ysUQfvySIhiA&#10;8TAOp8WD78naSfeoJMHcKDfs7pgjapsxFU2bO29+QtUHWxVzzBKNWPH9ly5bHplr5YBqOG78+M16&#10;vrAiXVRJQSQoK5RhuxEjRphtxVeEG2+80f0a+yC/Ch2RuNZ/tl62/PSjOQLlzHKU3KLit03wo0KH&#10;ek1X6X3Fd+m4tfs8QcOI3/fHAYLywtv4/XjEn+M4XEZwHDTKIK+laWOMTXdIySDcNmXe8P3C+cMI&#10;8seXF05LVHaQFlsO8OfCv0vU0TGSZtMfAPv6G7Il9MO7TUvKDJVIR9cpITc1qCAXVisrU2oWlpca&#10;l5B5zUvJw7UKySMtKsjMC1rLzCvOkj51TpALSueU8xXTu7WUAdULyZAq+eVOBXnBdEW/zk1c7BQ8&#10;YiO9bjz0n9umReSBhUTyuvzu+NffftNGN8+GulGlfP0/FHDVVVcnTGcFSxguPmTb8DSOvJNnKF7q&#10;sn1lurNfdMuiJCoL0L5xLwivDgBgOr4cmArlvvP2O/CIhop0UwMVb5itGC0Y92IWIvdDX4i9LPmZ&#10;HvLMBYPPx598bMNq6ORw2G7lXRR/q7gxjS6yr+kvNSohFzatKxdWLSOLmrBGc/oajc/jz4XTY69z&#10;10TPh5hCeBvkiW244TLcfixSXhNOD/bj8wVpsXnCafHlum3wPomOXVqARMcp8/r3jKQbc3FMBdVq&#10;TdvS8lj94jKmVjEZdkphW2KWPCzh8qXZdIKyUtsmgl3Xpow8066SOV4eKIUbme/RWS6FoWrW1Q7X&#10;+UMJ559/fnQf5z1Wa2CODjbNRFKaMZeQPQlJBabi15pKC6iX8b5DGLvDUxa07e9p1qLFvXouQ9Rg&#10;/Lhxe8NDeHAyoo7df//9dmOOmeGcXvrpp59srJyp+++8866FFLz++utM7GpSPLesaUPli2+kpWV6&#10;wzIyZ8ZUmTv3JYu4VbN8SfmglWMuQQVMveImSnPXgKCxWBnG2Py9w/ux5XuE86VM8+nBteHyY/OF&#10;4cpy5yN5Q4zOp6W8JnIdee0+QRnRcuzYp/l9h+B87DmfFpxz+3QErPQ4/bTicn/NojKpdjFZ2Soy&#10;kROmY3YcGI9jQInKDt/DnQcuj0+jDJjT/a1OcZLGAZLvzZevWCG3DBhoAxGJRP9DCTjVMQTPcDnm&#10;BSZWOmbhmWTK7+IlF1bNYPVH/GTSklTiwTrYXmpjYurPW362e7228DVbjfPqa675WM8do8gQ1Vmx&#10;bOmunj17RlUfD2Yy9+3b15gLxhyGrNJLeBIybo6Y9cQTTxgHxFuXF66UP6e8wALyVEarnGXkC90v&#10;mj+PDBo0UB6fOFbu6nmuSiwuj698vnKGK2Vwzh9rxY40an8ujNhrIvljjlPmTR3ha2PvF87jz/n8&#10;Pp/PE5s/FonypywnuLc/l5LhuOPo+eg5nxZhCkzLiEiVH7cuJU/VKy6jVTIZU6O4rIwJfOWuYxtb&#10;Xvhe8flBcD64Jji3vHlJmTxurKkrGSHHRBDbd9uQ7rLly6Vf//42Lyq+Xh9qYESoXbv2MkCZ35w5&#10;L+o7JGYensG4+VB7bA1vRrRefuVVlfCWywcffmQDJxkdCmd5ldqRUSgi6xGTl0BiRL5buHDh79qG&#10;scNmmPK9++67v7/22mspxEOkmKlTp9qUe36cTp06mQ9DegnmctFFF1k5ONTxYeZERDSWzhirvZ+J&#10;11Rorcgcs+jZ5Np+UqM75ypjqELGMQ5fKYOKGuSN3Y9FfKVO/Zw7Dt/X3y/IE9zfw+UNP1eQL1pm&#10;CC5/sE2Z7hGcT5wWlBObJ1JmhOm4fORxTAV81Lq0PNHAMZNpdYvJ0ubkjzAd3YbL9uUFafHpYYSf&#10;JbYM4MsZU6+MbN36uzWkjBCNjbi2Y7RR4AkcrseHIuhwe/a8TBa8/LKpOKgyEydOlF9+/SUhU6Xt&#10;YG/CuY11mglz+cknn7r03XtsesOCl1/Zp9E3ERgCx5+GfeaOoRp9+eVXii93VapU5W5N3z9SDvUx&#10;D4blPV6EwtkILgZzQXLh5TNC9B4sWs2YPQsvMbFr3cfrTCxlSLNvlcLySduIp65WXGMkbI2xuGNf&#10;IWMra+LKGc4T7AdlBPtuG0738Gn+fGye+DSfnug5Y+8bzuv2UyI2f5A3ZTlhxOaLL8OOVV2JDjVH&#10;v6vDZ21Ly0N1VM05tZg8rOrOypYsdavlRH6H4Jpw+YmeIyXCz5L42tBzdSwrDw7qY40sEXmRPwwm&#10;I+J7xWhmemwK/yTwDmb4HMnijz9cYHpv/6GdEJrBpBJNi76jHn+kbXOhdvyLlyyR77+PjIoptOFb&#10;LGScWqdPf1jOiCxsFw9spsx9Yt2pC7WjT2vk66Hp0+3+X3/99e5mzZqN0bSjFftHvXr1msxLEG4S&#10;W0q8HookQ8RzxEoYzeLFiyM/dfoINWjy5MkmomE4Q5L5+uuvpNt559liXi1K5pG1Znfxlc1XvrgK&#10;GNkGlTNIYxuuxEG+1BDOE19mbHrKcsL389cE533+8DZcRng//l4pyw7yBXlSlhE+l/I68kekEm3E&#10;qJ+fKDN5on5xGaXS4ZiaxWSVqj2xs9MDxD5LcD7l/di6fc4lPu/TgmN7Nn2uhY1LyFtvvamNZpdy&#10;kUjlCdHevc6g+Nvvv8vTTz9joxdHZzl0F2ejMyUcBJ3xT1t+dvODzGEteDnHPHbbRN716z/Tc7vN&#10;wW/FipU2U3vp0mWmJdDYd/y1wznsqcrEXC46enzPLr74YgsQFX9/BkyY94WjHNLNJ7rdtGmzrRbA&#10;ufj8eEmzDImqkVsbN206WtOOUOw/nXHGGWfC/Yhr8frrr1vYyXjmgrMQvgcMJeNAx+hPRgl/GEaL&#10;mA+xefNm+9CDlJFl1Y9TIlc2mduwRKSy0UgSNxRfYd25+IoaPpf4fFC+O47dunM+b1BOLMLlR6+n&#10;h4+k+TL8cTi/T/eIT4vf9+d9eux5X7a7p6VHniM2j8OHrUqpmlNSxtQuJlNOK2aLsflG7SQSVT1t&#10;P1x2uKzgXg7+OJI/5hv4/P44SPPl+bzcE2b3aL3isvGLDSbV0uDChDs8YRPOPOusDE90/DtB50vn&#10;+eKcOfIXKk5EuvDShxlhlUlESV8TCe2++x+QRYsWWafNZESYj9lRfvnFHPawF/kA6ITIRGV5YORI&#10;+eyzz7XNvpGCUeAQ5yP+EwTfnkFBeAkWt+t52WUx+UGPSy7Z1bdv/3d1/4BWN4ySPnBXL4XAYD5b&#10;v968AeONXrwY6hLMhUXICfKbUYLj8vFhVLhf81ExEvEhsmvvw7wWRHOr8FRGrXSxFdXtBxXdwR8H&#10;FTZlenzlDm9Twt/XN7DYhhY+DtJcuj/2+Xwef97ntTwhRuDPh/PFn/P7QZpLd+f0m6nKY8ZXjOK6&#10;/3FrVXPqFpcx9UrJjIalZEWroFx/r9iyUiJ83l8Xfw3H/lxq+cLnHSLPHWEsU+uXlO+/2mh1wjfI&#10;N996W67sdZUtBh+ui4cSmjdvYSuELl+x3J45nmAqvmH794JxrFv3sbz66kKzY65etTp6Du911uzC&#10;Pokawz1gptg+npw1S77Y8EW0LFSq+ImetFu8ll+Y/aLZY1hZw6lcjsHRBmfMmBFzjWK7opMizRnL&#10;GaUuMA2Gt6CPPvpIVq1aZbFY9FwMyMeHYD7Cueeeaw+aUULagTGhE8ONUZUQ05ighqTUsHhuWdyU&#10;iugqXiyCCunhK3XiSuyuiT8ff73PlxIpG1GQN7gmZdnBfnDO3S92P4zU8rn02OcM53fHnhlvUMaC&#10;9DemdnEZWauYfNi+vDbeMrJJVZ3A+9mX4ZHoGzn4tPj7J04P4CQfd448KfNH7mtSUmkZowzw5683&#10;yidaD6+77jrznzoUR3RssqI2ehonEoBnCCaRROp4mPx5pC4auqk4y5aZyoOXLKrSjz/+ZOFHYFIM&#10;dtAOMPDSxlD7fv/9t+g9/JZ2g1dy+Nm4buDAQeYHxFwnbFD2XMpY7BoFvjxr1q6Nj2GzXrHPiYUZ&#10;pS4K6dKlS1QKWb16tbzxxhtSpnSZ8M0NGF6nTZtmKtE999xjL5pR4j69e/e2j8gWtWjbn9ssqteR&#10;Rx4lpXNnkykqslulo2Ka5OIragCrsBHRPVyBPVy+4FqfFrv151Pmi88TTndpHinzxeYNw+UJ9sPX&#10;B+WEr48vy76Jwhu917ctJS82UjWnXmmZ0KC0LGqhZYa+nfM10es6cL2/Z/i+wb6/V3h/X+f89R6x&#10;50Dk/oDnQiqNjPp92qaUPFW3sDQvnN3m6MTXt0MBzDru26+/RaBjCkCYAomEbUTlQULQdOYxLVr0&#10;uqkjGG09Y4ApoJIMHjzY6n/Bgs4ZFWZyfe8bzf/L1CeDu4e/l5WhW4y58c/JWt6E00TH4s+2/lq9&#10;7s/tf6ngsCa6NHLo2mcVmU6XKyyYC3N8MOJC77zzjoXVY5yd82HAXJBc2DIlfX+ID3zvvfe66FVN&#10;m8iWn37StN0WU5N75lTV6IqTCsgHJr4HFTeotKQ5uDSXJ9xTptz6vJFKHtkPnwunB+cT5U+ZL5w/&#10;9fTgeaPbqH0i9W0ArnO+Js81KCFDTy0q4xqXlzc6nCBfdiprDdYxlfjr3LXBfX3Z8ccB/HmH2H3O&#10;hRHkCfKF010+r6op82tcTK46LrcUzx6ETCDEQrie/VPAYYxA5ERUo5OFmXjv3UQUMJY9ZoR99ZWF&#10;2vCXmrGU4WDSd/y1XebNm2+hHAj56e/FyA4OcRhVWULEleWuiSdjLBFVkSDo4Wdm4iYRHs1DN5I/&#10;TFyz+cvN8t7ixbZe9JGxoSpuV2Q6DcL4c8MNN5iUcq1KDehuSBHYXnBwSzSfAjsJTIDJZzCh/SFe&#10;lg+K2Etg57fffkfFtd3yww/fS8OGDUwUrpw/hwXJdswFuIYTrtzhSh0cO7jjMIJrg+tcPp8Wuw3g&#10;j+PTPfx1KdN8emyZseWEryNfBEgbxii0h1eJ451mJc0W1a9qEXmqsfb43ibFHCvyW14ty6STMFz5&#10;MfcPMbTYZ3PP6vMFx0EZHony+XLsWfzzK9a1LCX3Vs0vlXNnkSyhVSg9/qlYr9QzAk0RPJx1irBL&#10;WMOOSB5OcvC9f9BsOYRxYLfAj2T58uXy22+/67WaV69nTtIzzz5r8Wx8B01bI5DT3XffowxlWGRe&#10;FFKOv4djLHareNJE8j40/eEU78DiaUzS5PpEZM+q1zJI83Ds9QRuaqPIdJrOYuI81IsvzpYXnn9e&#10;Hhw71h4C5sLHeuyxx2ymquaNwYknnmDT34k0B4PYX1q/fr35yjCc/egjj0YMeHtl9JixJtGwxk7P&#10;EwtEpwOYChCp0EEFj6/orpK7fXcc3xD8df5ccN7nDRB7HMkfkY7i88Ze7+4XzhOob36b8pnsPSNM&#10;gnWjn6xfXPpXLSS3VSukx05icUzE5fflcByUESAoO3xNcM7So4wm/Gz+vD8O7hN7ziG4RwT6jG81&#10;KSHnlDpW8mZJ26XeB23+O8BQbe3atW2GMJI59gfqPIwkBdHgIxILjIRpKziVouKsUonGpBmts6g4&#10;jHiyfAmBrfy9qNend+pkAxW2qJrm//qbb+Txx59wZSrSQzwaC+RTXvhd8ONZ/cGHkVxpEx67tKvQ&#10;9X8piioylypWrPgAOhfhDti+8/bbcpYyCoJmQ4hnMJdHHn0k4eQtbC24ATMFgPgY+0uoYYS75Ae/&#10;slcvs8Pwwd9QhoU3Jb3K8XlzyNP1S1ijslEjg6vMHkElj28U4Tyx1yXKE04Pp7n0cONyW7cfHPt7&#10;xB4H9/VlB+fjylCVYan28HedXESuq1hInlepbSPvbczE2SfcfviZwtsgPcgTmxbOG5yL3fr9ROnB&#10;Ofdu7jhyP322LxR9Tsoj+bOkHtvFg+Dd4Ri7BwOMLjFw8OjMmfLJx59EGzXwqoyTSmKJtM8/3yCv&#10;vPKqqTgbIoGhYCZIF2s+WiN33XVXTDxg4q700nq8cOFCq9vuPjAnx6BGjR5jPl0W5kCRLtLnGDx4&#10;SMw7AaQVgjqlh1at/kDOOffc8PXLFPvvCJcaderU6Upu+LYyFJjImo8IrHun5MyZ09ZagZBcli5d&#10;aoGgEjEXhsWwbiPasaLb/hK6LHYXvAPraG+CfotoB5NhIhmW7KwqvVx6Yn75jEZGJdZtfKUPKntQ&#10;0YPjYN8aQExapFGkOOcQmzflcQB/z/A5V34YPo9nlDZcrGDh+rtrFJVH65aQNa2DWd5eQrHr2I9I&#10;TLHw5QfH/j6x510ed87nD8oP0oO88fljr42ct+cqIyubl1CVJ/2LnhGNjjWlE507EFSrXt2ioSFh&#10;MKkvNTI1JNLIaeyA0VHc7pctXyFbtvxseWAKRKczs8G11wrSPgulcy/2r9LOEX8wmEZqhIRO+IME&#10;PCyGkJ4cQ3LPhmEWx7jw+zHc/Mabb9mzpUX+2RcuXCQnBK7/xGIapMh8at26ddcNGzbsfe+994yB&#10;sMrh+k8/keOPP86YCOs3QzR6JBrm/SQaikZlwc8FBkMYwAMh5kJwD6zlk6dMjfzou22YDtsO0kup&#10;XFllXM1i8kVbV/F9JY/fugqfuGGE091+7LHLGz7vrg/S4+/j98PHsWmJyiSE5Pq2ZWRuo5IypHoR&#10;ebBGYVth0uZLKaNJvczY8mLLTnyv8HX+vNu6dwmuiX03fy44H5/PAQb5UK1Cku3IjA0Vxxsj9xcE&#10;z8ZJjcGFX3751Wx2NKj0NDzUhEWvLbIRFxrxrl1IJK7ubdmyRR57/HELY+BXs6CjY91sPF8/+ZS5&#10;O24i5L4kkIkTJppKpSVHUhITz71t21ZznoNhsahc/PuiLbCCI3nTIp4Jp70Zj8wMX499pZoi86l8&#10;+fIllyxZsgPGgkUZvKc65wP3jTDuiEMc0gzEOdSiefPmmRVaL48Bakx3/VEXLnzVVKsDIXRVyqJM&#10;ol19961bK/evv7bLLbfcYs925JFHSKcyed1MaOvNI9B91yDCjSO87xtCykbD9aRv5jyNO3KdXWv3&#10;cHkMvtFH7h0uL/Y+vmyX7stgH+Pr9HrFZejJRWVuxEgdlUziynVbtx++h9tPOy322G39flCufzaf&#10;Frsfm9cd83ybsc0gbenzXl5u/zxj93dECH8oDP9Dhw6Vd7Tebt/+V4SJaLOlQ1K4Xl8ZDMec4byd&#10;03r25ZemruA+v147zkBK2GOu8JgEWNjs2GPdexEEGyMzi7bj5Obu4coMI5401e5JxDci1pl0FMkX&#10;vS6yj88LEfVxyUd94x1ZdoOA2+F3Jx4tq5LCBHm/tIj3YsSXQOKhMr5QZFdkPlWsWDHLqFGjPkAP&#10;/Oqrr+whPlWJ4wc9btbULUdAhHYYDwRzIUwgXDQRcyGsJUY4xMEDlVy4F5PM8DwsV7acLNZn4Ac3&#10;6UUrgh+2IwQmQaKtUZr9AUcw3wCCRhVuELEI0k0lYUhUGwpxSN5p7sIHPNmgmDxRr5g8Wb+YPFW/&#10;uLDoPCL/5g56vwgDCO6TCO4e1hAVOLJNqFNU7q1ZRFa10XSkEy3H5XHXxJbn3iVluj8Xn+YRnEtc&#10;bjxiy0orr2Mq7nt91KqknFYgZRjE9ACnM7/0RXqQV1VlPFOZg/al1lnsCzRUVIZ4oqFGGYttcXN/&#10;TxYvXqKd5ArzNfF2Ds7hwIknLWsm0alxP1R9ZvezENl33zmnOM8U0k2R52C5j7C7vwPPttecUzEn&#10;EMqAmcoXXdTdtADe8ZuvvzbH1PB3aNiwkfzww4/WFvYlJXEf3P+Ll4iJGHer4uBRt27dBv/22297&#10;iRwH8dFenj9fuevnUj4Sm5QhYT+szENiqEXPZN5CvIckx+3atTVrOyLkgRISE565WVRKufTSnrLt&#10;TzdEt3PnDlsionChQhZtvmqBHDKxTjGLUO8qvm8AbON7Y9+AYhvSJpUg5jctI2M7NZA7e18jV5x9&#10;hs3MvrxnT+lzY2+ZrKoe6t4t/fvLjdf0koHtTrPo91+oKhNbrkdwzL0/USYytlYxC01gAZPwiPWM&#10;yRhL/PUenA/2fXrwPqlvU763g0sLw1/n9oPrEm+dbaiMPFe3qBx/7P5PCDzppApSPo31ebD3sYhX&#10;f/3mMAObmGcNMmAItp+gsSMHMMSKBIAPx/srV1rQbItgv3u32UKoXwTtPrVGjWi8Z9QdVvtkZvFf&#10;O1QKirsXjCIjxLMhUaHm+3IwPTB7+daht9naSaj5vCP+KJwzR7sIQ2RJ3PjvQl6YipfG0qJvvv4m&#10;3lMXN/6KioNHKpHkmzRp0jqkFi9leEMuDCZXJHgMnoHhYWWYC1yWqOnxExeRMlq3bmUR4ZA8DpSo&#10;AHgq0rtVqVJF5s6ba8N7fPyff/7ZRFPUIxjh6WXyyEsNS1ild16nDvGNxak5CiQPzTu/SSm5tWtr&#10;6XtzHwt27N8FyYwepG279tKyVWvbJ2wg51g2pX37dnJNrePlXZVuKDPaaCMNjwb4fstSMuTkInLX&#10;KUXl/RauUboGHIa71h8Hw9Kx6eG84Ybut4mNusCVYXni0hOlhbfhZ7F3smtKy4AK+STX0QcWme2S&#10;S2PXDuJ35Btfc821MmvWU+YPsi+yRqiNyxqt1gvm3LAs8JJly2y6imcInMe1gkmNlO/thXSGjD6y&#10;dMb8BS9b3swgGAp2mh3KKCar9AFDo80MGTLEQikwqsoSIwRr4tlghe46ReR5Waok3mgLxo4dJz/+&#10;+KPlT0TcmwiOSFmvLXrdVlQIXf+E4uCTqi9nr1mzZjeWcBgM9O0338iXmzfJ3XfeEXUBRi3yNhcI&#10;5sLoDdO3Pbf34MeCuRALIq0PkBHCmHzaaacZI2MmNkwFjs3qdf369TUDsy0s1aC+tC+VR+ZZTFbX&#10;uIPG4kDDIP2TNmXk3vonSu8rL7cKzbMTLX3MmLE2yvXXjp2uUuoP5Ssojk2cI8oePe5pymCaVDrO&#10;hoWj99GyV6hUMpxYJ5q+qqXeD1sE0MbpniP+mYJ935CD9HhGEj7ntkG6Lzd+G+QLXxfO48sI0sN5&#10;2C8ti5uXkNZFs+tvHPze+wvsKyweRpjE++9/QD7//PPod7Yh3VScvjxZA9J8GPdx6mQU55tvnE3O&#10;g5nALCvauUvXqLMa9RV1YsiQW01ycPf012QeY+EdCLeKGwVL5VSsWEn69utnc3r8ch0YmVHJAnJM&#10;knodN6/HgN3FpJ+0BBU9SdCmb7/73gZBQp0/0srJir+FjlT97jmkgGeffdZEMR5s3dq18rXqeGd2&#10;6RJVeRgtCnvbYmj94IMPzIAWH3CHa1jErLf2BPQimUEwE6QXHIWKFCns1mhp3VouOP98C0yFtPXs&#10;s8/JPcOHS4e2baVlqbzmYIZfRVjtoHF/qkxlyFlt5YILLrBeoUPH0y1OqlUseg39BsD/gv53ZOuS&#10;98ovv2yx0QIkukrly8rzeq/5jUvIyBrFZFKd4vJ5pDG6xhpsvWQRbuBBA3b5fGOOR7ihJ8obL7X4&#10;ssPXxae5beT5/LdC4ovsm22obSkZcFJ+KXjMvn1TUsPRR/xP8hx9pHQomkMu7dxB/vj9d9n+pxue&#10;dUwEBSbyvSMf3P8OUWjaX3/tkNdeWyRLliw1AyaxWnYzkqPnsWMwCQ/jK4uCeXsJi8xbnBRt6CzC&#10;pZkp3e6xv2SSEuXY1nVAAMPq+AnjpaXe7yTUnFtu0ed8P9q2wvDSCddR93j+e0eMSNFZe8AcNxDk&#10;nuvTICIWbNy4Md57foYiXesDZQq1aNGi0KxZs9bSMDG+ossS3Wq5ctbvvvtWmjRuFH04bC7YWDzB&#10;NFjkiEXjkWp8Po/8+QvIOeecbUGjYF6ZQYi4V155pdTTijNo0CDp1q2bqUR+iJGKw/NMnDBBWrVs&#10;KY1L5ZdpdYtGGklZ+bR1KendrpFKW91NIht+7712HT/wvnRWT74iMHyISItuXq5AbvOQ3di2jFuR&#10;UO8XbbAxjThAfOOO3QbnwvBluvPBPXz+ID18TYBwWf6c7fN9QAf2y8iqFiXlyTqFpfcJuaVI1owz&#10;FDxua+XPJlcfn1seq1vYYtti8P1M8dS0ydH5L2mRfWPFV9oDU8+QTphQ520lGPSpr9j14tdUxmuc&#10;EUZCo+5WtcSXlcjYuz9kZfEMWhcYAJk8eUpEMqlo9RJmMnHSRM2X+ntaGcqU0BIIsUkn5Z+fNbv8&#10;8qseMBY687QYC2fefudde5bQtd8oTlL8vdS2bdvWb7311s5vv/02ak/Bh+VVHIX0xzwpoioAGMjT&#10;yig8wYT40YkWzvi+l3A88qqE0b5De7n7nnsyxajr6etNG+TMM7vakBxDhwMGDjZRE8kLP4CdO/6S&#10;F2fPtoXvu3bpLHWLHGsSzNU1j9MebYQ921NPP2M/rOnq+iPH/l7+IOWPaIxF4RlMo0aNTGq7onwu&#10;a5RRO4413NhGH27M8elBWixj8OmxeVw+d+zvoccRu0gim4u73p0zKYptxB61tlVJebpuEbm6fG45&#10;Oe8x+2VDqZoni1xSJpc8U6+wW21BGZW7F6N2MPYyMrNeUVmr6iSNHWbuPy+b8JdG1UYqWaEqDkPC&#10;bkjZdQD4nhBa4Lrrro8ZpWT5VozuuEbgYMnvE4b7jVP+nqmRyxn7ZHa5/vtj61ZV0Z+3oVz8cW65&#10;pb8xE8qnk0MF83Yek0rc5Upuj46cECJtVLpOFMiKjtOrbx4co96hkoefCfLvxXD48Htd/Y6ApX6G&#10;KP4Ryt6gQYN1+KHAXGAU0C+//CxrVQ99U6WU8FwFvGQJn+Bfhl4DGwxrETH/J5F+eMopp5ja4svO&#10;DPrlx+9lxN132IxrItOx0Npll12uKsrVslnfhQA5EyZOtEqIvtmhfXuLXXHaafVM0vG6biKCcVhv&#10;o72S9ZCp5dN0Fk7HWbBsvmPlszbhhh3HICJp/tidD/IE29jr/DU+PXrepDA3RB4wM19mbN5wfmeI&#10;LSNLm5WQWyvmk5r5skpuZSQlsh8lnUvkkOFV8svwavnlHsXwKvkM91TOLw+eUlBeaVRMHq5VWO6r&#10;VkAuL59HTlUm1KlYTnmuXhGbfmD3idwveA6Xzr3v7dTY4obYt40wdIBjGh2Ed1SjE6JzQyohL/Ns&#10;GME866yzzK+EOsXkPichDJaVq1Y7dSOTiLrt7h10IpSPBETMFCIDIK0yGfEvZXqWR+sJNhPaAhMU&#10;TQpWwGgoi/dZvWqVhZrc1wqM2BTjGQud9izt1L/+6mvZrozp5VfcPew+Wk/XrFkrI0eNjo9jvVyR&#10;+e776aTcig2IjnBSDGmeARAT80MVv+bMfiGGs/Lwd955Z4yKw0eGORFHN9GHK1asqK26f+utt9ps&#10;6syhvfLzD9/KnbfdKjVrnGrDcYT1wx8AN2qinF/V6yrzSaBHY1E2FvzeEDUWphLIWc89/cyz5p/D&#10;nJHE+Vwv+Ntvv5k6xDd58NQCkUYVbmC+kdG4Q/uRc2xdz+7PufNBnnB+d96u0S1q10etlFmoCuaY&#10;S6jMyH5wXFpWqyQxsEI+OTXPMZL1yP9JDWUMd1bNJ5NPLSTXKKOoXWDf69M0K5RNnlT1BtUJpmbS&#10;CFsklOg9w/sOTKR8eMx99s0YNfnm2++sl0fFsYl9NMyImkNntWnjZmso9Rs0iN6bYehm2nlNGD8+&#10;GnTJqVX8PrG9+IGQ8gl7Rtz6n3/+eel+cQ9bL5l5OwRu8vOMwgvR8+wwlSlTp9nzkEZ7oi3173+L&#10;GfzD3zEt4KAXz1jAiBH3ySuvLrTlTryTHNITPjqPPPpoPFP5RXGK4h8jwtN9QA8wbtw4+7CIcRho&#10;oc9VFEVymaw6Y+7cAXPBRsEqbmYQixDXwFwQ89ATfd4w4MasZcvYfaaR1oQfvv1Kbh00wAzHxEp9&#10;/IknVOxeax+/S9euNscCyYtlNn1lAPRGgWrj0K2b81ZEb3f+O2+qeP5BNL+7xjEmmBALl9OT3nhi&#10;7mjDimcI8Y0uDJ/PRo8ikoVrqME+27kNisrYkwvI9XqfKsocCEdQ4JgjpZrur7U5Ru6aKPQ6lrod&#10;d2pBaVc0u+TJcqRUyJVF+lbIK7dVzidnlThWCu+HUfaYI/4nF6vas7pFSXuuzR3d/fx7xD8D77Sw&#10;YwWbTf+iSni4pOMViipt3zTyW+DlffPNN5sU6u+FveSCCy60URYMkylIf4v9oshv6H9/99vyHHvN&#10;oY6ATEjaAwcNst/efvfIpeQ1wFgUv2vnwhDx0qUuXCW+M3379jM/lfB3Sy8SSSzguOPKmzrEPVjW&#10;GIay7uNPzOclbhBlp2KA4h+ntxQmlcyePds+3gfai3jm8sWGDRZpH2ex3CHJheEshp2RbDwhjcC5&#10;GQYmDkUiKzdM6bzzzpXRo0aZ+pVppD/+J2s/kst6dLcKecMNvW1uBVHO6TE6dOgoI0eOMpGVHwdf&#10;Aio7NiB8K7DiI7Fly+Z+JFQm4mgg/t5yywBbdgGGiBGNCkiDeHTm41H175YKeaxhOQYSMA4Pz2wS&#10;nfNM5ct2ZU0CoME+Uruw3FYpv7Qvln2fDKB2/qy26JhJP1rOM6qe9Dsxb3Ri4PE5s8gwVWsuKnOs&#10;5NtHOIP0okHBbO5ZeW59fvduEWYSsa0Q4GmOMsRhnRpqJ7XeVAq+vWcmL7wwW1XYy8y/ww+PsvZN&#10;9+4XW5BqHyuF/JlJUXXXnmO3qWE339xXateuI1dox/fyggXKMJhx7/LAWDwhqZOGtDVp0mQLEEXk&#10;uIEDBhhTjPfxyihgLKnN/GbiJk6iL2g7Rf1PEN6EiYZzFJkeenJ/qL/CHgx1gZnNEA3IM5f1n36q&#10;atFqeWjqlBi16CZ9uRXa09Czhz8+jIVGitdqajolPiT9VEwkgBQ6aObRXtmw/hPp3+dGOefss22x&#10;ekRq9FRW5J867SEpUKBgCmPz3LnzTAVq266d9OjRwxjknXfeFTPDG6cjRgFeefVVefe9xTFl3Fop&#10;b8A0tHEZI6HR0dgiDc7tu/NOBSot69uUlPebl5TR1QrJDcfnlXqqkhyxH/4i+JhwXfhamMiwyvnl&#10;0nK5bNg3nD8zcF6pXFHm4hnLsuYlVLoqJs/VKyrr2ijT7FReRg0baOoCLvW4raOuotpQBtIydQHj&#10;6/srV1nDpSqZNBFRO0JVa7/Jlel2GO5+NyKZ4IGLzwl2Hsc0PMMJgDRDUKdX9XdHesLniZGfm1Uy&#10;YQQnvi4dCGgvZ3TunPDcPgBTWajIqzgkqKbiD4U9IL2HDW0psfUTDL/66ktjIlMmT5KCBQpY3r4q&#10;un7/3XdSvnw5M7CFieuwvSBaMhWACuTvEQYjSnfffXeUoWUaaQWaPm2qqkB5TQ1iEhehAnHKwtkI&#10;CQX9F9vMrFlPys9btkQqkpNG2A4ecqt5/oICBQva89JrLHxtkTllnVqjZvQ95jYs6pgG8GqNMZDS&#10;ssmOneF0iTKRKacWkptPzCO18h8jJUPhGjMTtfNllQmnFJLi2Q5O+YDIcC+pRAID9dLYrLpFbPnW&#10;TaoiYf957eLGNiTcsmXLqHSHPYBviiT4/gr8iNw3PxhkDCXCILC9sfxGC30WlhqeP3++2UI458kx&#10;NCcl4UM1R1V7/GBmPva4RVjso3UeKTj+W6SBPQoCLGFMZZQGiWKHIlFeA/GOEqWnAZjKa4pDhql4&#10;IsBu9EGxVXhpJcxciKb1kUonc/VjE2rBM5Y8Kr7ifs8HCcemYN4GNhvG+2+//faYEaYwkJSYKjBZ&#10;mZa/V2YQITj9PTDGootiQL7tttvNa5Nhahbmvvrqq0zVmf7ww8Z0qHAY3tzcDFcpeXd6ObyKv1J9&#10;/0/t9Zo1a25ll1NV44u2EVVAGxezpRl+fr5eMZlZu4j0KJNLOhTLYXNssmcwxEBGQWO/+rjcct3x&#10;eTIczmB/cOMJeaISC+++QKWVlxsVlRuUcZ54bBY5WjuU7qoyk5foZ+PGjTd7CQZb/22tIZs4kfmE&#10;9Izz2RlndLYVAXD9x7nO28j8/ZWlWH7UNUYTibxGTCIMuMyw917a6QQNfatirqK7ooTiKAWEmtJe&#10;8YYCe0iK68MR6dIB7vW+opjikKMmClx/7WER7WqoiOgXK2N0iCng/PjovRh0339/halGnrFwHVJJ&#10;mzZtbH3ZMOEOD4NBKmGZyNT00FKly5iBlZmsfhWBA6Fx4x6Mls098YrE45bpAX363GxT2mfPftGM&#10;zdVPPjnG2Y+5JOd166aVzw0ZUhF3q8q2Ywc93G55ctZTURF4iKpBY6sXlN7amLCJ1MqXzYyc/4uU&#10;dbDA6A5+J40LZpObtYHfVjGfjD6loNRRaeVg39vj5LxZIiqfk1im1ywkHZWJci5nlqOkkTITZtpi&#10;T8NgejAIBuGZhMUSUjV8+PB7rIEyGQ8JE8nEk/eLcUxlr9a136xDmTjRqTnPPf+CSSblyx+XEZsJ&#10;DfxnBRIJzKSQIi2PV1YfrKfAM5bruN7Koh5eeOFF8eUnAjFW5isOOUklTExUir4cYNIdk6ggmIJ3&#10;7Wdi15LF78nbb75pk568f4EHaocPGuWJnh5bDBWM0H4YnlLTTenZrrzyCvOshZHtLzHJMvxsiOKt&#10;lfEVVLUGKYmFoVCNvvhiozkIMsO1ePGAuSBhXau93N33DDd9ul69ehZSc9q0h6JifYOCWY2Z+GsO&#10;BnIc9T8pmvUoqZ7nGLmiXG65pUJeRX554rRi8nSTMjKufmm5t1YRGXJyQamZL/2R3DID1fLAWBxT&#10;QWJ7vXExGVw5nzxzWhFZ3KudzJnzohlLne3k4EglMIpvtF4hYeDWwOp/r7BIXlStdXYTT6Qjgb40&#10;d55MUGbCHJ0nnnjSRlgyKJmg5mxRzFZcpNhfqaGUAjVplcKkmKLFiku9+g0T3RPQTrnvwQ2FkEmU&#10;X/GhIuYlWM3Q21xQU7wthB7gmaeftnguXmIBGDvvG3GvTJow3kZd4mc7UxbelRh3O3funHAmJ8C4&#10;16JFc9XPb7K1jfanUnLNVVf1SmHfIeZq/QbuR2OUCg9aeqtFr78ub7z1ts1BwkhL6MzzL7jAgvAw&#10;eW3wkCHStFmzaDnYL3qp2pFZhlHc4SvnyiJti2Q3BjJYJZA7K+eXmapSDa9ZRMY3KCETm5aT18+s&#10;Ii+0KSNzWpaXRztVkP71y0ivqoVlaMOU0f72gR8iuEOBOJ2m7p8IjrEENhYzULdFgikjD/XpYS4J&#10;9tsdIE+hjFg49XTGjEfknHPOlYt7XGKB4N2kWmcngYHYVvPCXKi/LB+MOobEiQd2v379Mxomk0aN&#10;mvO84gJFZganxqGtpWKcYpMipqNXwMh+U4xUHK84bAhDLhUt/DLGXJgJDSGtILnAWBa99pr5I1yi&#10;OjS9+fjx42X+3LnyxqLXZMAt/VXFqGgzh3GGCpMflsbBDKkEn4HUJmCRzkgNfjNIQVyTEeJe2Fr8&#10;KIQHHrPt2reX4/TdvOTE5DWih3GcS7d4WRKIp3adOtF08jHy0rxwDjm3dE45Mp0jOEfrtdg8ch51&#10;hNQtkFXaFc0hvU/KKyNUyhh6cmGZ1KKSjGxRVSb0PFNm9L9apt87TG47t62MbXa8PNz2RLmvTnHp&#10;WbmwnFHyWGmND0rOrHL0kbFi+lFxx/sALt89FSUVhCxsqhiq+EmRKH9C4M5vI2CesZhaVFq+ubSu&#10;jB/lnOIygxyj2CO/6+8J4+/cpYucffY58vhjj5sviUknMLAIkRcpCfseIzlumPYFs7H06dPHftsM&#10;qjnbFF4yKaA42JRHcaFiqmKaYoriPEUuxWFJZyui9hYPIpHj4AQhhRCwGAazTCUYwls6t+fZZtQ8&#10;rW6dmGtx+GHkJ97rllEjDHkwi9tuu01KhSZjxePoo462uCnMTMZ3IKMqElHwWAIifkY2K++HmRpq&#10;XPh8PJB+6p16ssxofoI0L5JTSmU/ylArf1ZpWzS7nFkypzGcM0rkkMtOyi99qxaRAdWKyJ31jpen&#10;z24ko85pK48MuF6mDblZht58g1V6GB8zc2GeLK9C9DDUsGOVGRLUKv4ZYHCMrKBOwrjPPvvsFHnS&#10;ie8VkxQVFC0U1fRb9IqPXpYWPGPxNhaztyjeuPkcm9yKpJB+8oxBmYTbGFFvWJmQFQrP0ndF5eH3&#10;Dxtf2VfOYvmpU4xSYi955NGZNisav4+0AkwlAMzkT8V7ipsUfKMkHSBdq0ghFmOvwA8BQlJBrUGl&#10;gegtYDJQryuviE5d96DxYriNH1am0pCG9R6jL9MLEk3O8sieI4eFEuwaWbaE68KU1oRHejAYDM5v&#10;ODPFPyNItDKBB2oTo1cMQyJWjxk1Up4aNVyeHj1CZrEd94A8O32KzH54iky4b7hMGT/OGMczzzwj&#10;I0aMsBGpSy65xJgBxnGYGIxuXz0n345vgmSH5zJMGgkS50SeBYN5ouvSi8KFCzN6gTpUOEeOHGfN&#10;fvHF79O7PEezItlMQvFSi01uPOM4GTv4xoh3bfoYCzwB5kA9glHsUImYAF+9e99okw4Jbv2dqjme&#10;9UCOqTj7CfUQVQibCcPCLLZ+3fWxkxXTCTrVdxV9FUlmksmENXuYIgVzQYXA94NKA9HAGLql0f70&#10;44/y8bp1Jr3crw2pSCTCeRgYTjHexqs0GHVx9YYx0GiYvcy94q/3oMfG3tG2bRubu8Rs7LAovC9i&#10;WPyNN9+wBo9DHJZ45v3wfEgEHl4yIO4qM7kZrSI8A8PXRCSjdwf4/3igOiLhcR02JBCWitIC90Rt&#10;41m6du1qcVGZuU0PzTyaMMFU2qmayDWJykovIoboHaVKlVqk27p6/wr6Ha7RfXrrFPnDuNaGm30g&#10;K2dj2dS7vUyeMtkxCkV6CUn45Vdetij1GO+fVKnj559/kT27Uy57ym+NZIKPCcxkzpyXzF2g+0Xd&#10;E4by2AeQTJYo+ihOVPih4SQdJGKd1xRqEeoA1ncvrVDhib3CmswEAn7zjdfNBsMwdcP69bVRxRpP&#10;6aGZS8E093iiF/YMBnULw2oiySIMlszEGNvjkh42VH0gYRoYVsepzwNpigYMs6RsJjSm5uy3P+Dd&#10;YEI4CjKJE5Hfr6mdFsHgkFQOlKnEAePgBwr0+PqKZspYaXSJ8hpm1i5szMSrQvi0zL31CnMvMDYf&#10;x+xhCCaVRLaEccSYT+dwmUpjjz32uGxH0iFPxPiK1y4MyiYoakeGXY7pGkjPGGCpi/Eq7j7gDbDv&#10;KHorYCZJ+psJ5oLnYIofqGrVqjGGWRgJx9hZli1dopVrnXm0DlAJJ1+CNaHpmZkr4g3DYWIYm0ZN&#10;RCwkBNSHLMekDMsQBsZiZqIyFwmVgyFknPQOhKjYGPyQUFIbwcooeG/CTBAzhlUQGN3ICCEdEsEv&#10;LAURjIspBx6s0xS+Z3qhkhK+EY8pyiuazXrqaWbKJsx77NFHyIoWbrVKz1i+Pq+K3D10oDGNeDKm&#10;ot8T6YMwAsSCvfzyKyycqS3Hoefc+VjwjQiDMWHCRHlp7lyZMnWq2ZX2ZQ9LAK/mYDM5QZGkf5gQ&#10;ixMyFwyzs54K3PlxqqNBYztBNVq1aqU17tcXLZKaNWoktCegfgwfPtwaTDzBYOjB8aeZ/eJsmx6w&#10;LwkmZ84cyvSq2EhVl65dbE6IHzKnd8ToDIgjgzQSJmw2OPTBTBjlatu2bUZ7w1QBY+KZaCiJ3jW9&#10;RIMkHglOXExII5woTl5OXXAqA8O8SF+MhuCvk15VLITxirJ169bt0aBhQ5hNijzNCmd3Ew5VFYKx&#10;YLT9ZGh3W+jOSyb6L2oXYXLrwMGDbfWFUSNHqfSxOfq8xlA0r+3rlm80Hmaias57775nM4iZqR4X&#10;djE9oN6i0t2ogJkcEhP0khRQL0VCsZiGd9VVV8W482PzQJWgonyiYvGmTRtNfB88aKCU0N41vgwa&#10;HQZNJiXG2xIgVBHc7GEyLE6P+JueSsaz1axVS5o0aWKjSv379TM3bYauMabijIetBJsGPSCMMn5o&#10;+kCBrQiGQnSx1BgK7weT8+s9pUa8O/E4MG7icIgNhjg07Tt0sAXnsOsgvTACxuQ6QorSaIkZO+yO&#10;O8z4negZ46Hfg+Ho0YqcY8aMeUK/Swrmcn+1gm5JE1WFTGrpWFYm3XKV/Kn1gPfEYxnHtcmTJssl&#10;ykxGqmTComHUCQ8f34RlXpBQmdw3YdIke08i/hGcK4PqHuocLhPPKM5VHKf4+2K+Jmm/6EzFl4oU&#10;P+jRRx9lYfXC6zlvVIkAyQCvW6SXD1avMtVo1cqV0rFD+4SSB4bE2rVq2+hNmFF5QvrBo5b7kIfJ&#10;ZNgo0uOTUEglo9atW0sDlXo6duxo1zIDm0qMOI6Ng3APqF0YYJn/5IERN1GZqYFrmCpw0003WWzW&#10;eEL9YVIc/jyMYjzyyCPG8LCxpEbEhuF7YrC88spepp61a9deGWdtZSS1pJYyUBhKx9M7RRe8wpOY&#10;SPZ+bg6q5Rmdu6R43lTAIuJVFPi5TFbQaO0cznxrWqECKUwVKi1fXFpfxoy8zySlBx8cZ5MMcUbD&#10;FueYiJNGnLpDZLZd8pa+//gJE2wUB3vJqNGjza6WQWYCE4SZzFKcoyisSNJhRkSmSshcqAysJIef&#10;iYnBSszdYEo6kga9GCscsjgaTGPsmNFSLrLWSzxgOmeccYaNOCUiyvIjSYjNGP+QeNJrB0H9QpIZ&#10;O/ZBueKKK20CJaMwqBkEq2LuCIZC7oGkxJR5RHwP/G7uv/9+8z0555xzDN1UikKl4zwqFwwQXx16&#10;YqQ3mAiGR4JqMTSKgyHnYDI0PAzX3iAeT58pE5o/b748/sSTxkxw8Er0XqBV6zYmtbDPu6HeeenA&#10;BzS6XSWd+OsSAAPnOgXepY0UzGmxc72PzxNRgRxTWdq0pNxcs5Sc3qmTraUMc8GA7+4HQ3EgONLi&#10;xe+ZnWSCMhSM/ncPv9fCWzCc78tPB2ByPB9TUc5S/B1Oa0k6yIQ78TxFvMuxAamje/eLrFF6QsTH&#10;wY5GhD3gtYWv2gRG0i/pcbFkS0UiQC2BwaBapaZGUAYMhsbMSBPxUVFt0jN6wzXnn3+BMTJ8W2rV&#10;qqnSTHsLuINU00OfDaZxzTXX2LpCAM9P7C/4VuCshZ8KjWTGjBkWExjGCgPxDAr/HIzaqC4wWtSe&#10;MNHwYDo+0FY88X6PqkTDtYxMMasau0mi9yGolV+ADSe77777Xr/JfJMSiIfy1lvvGLMjMPMdd96V&#10;HknvE0VXRQGVDNeTViF3FlnftrR80rGcTG9cRno2OFnGjR6lz/mlfQd+Jy+hMKKDa8G8ufNMOuT8&#10;7Nkv2HdiLloGbT+oY5sV9ynaKQ5bL9QkpU78qA8qEk79RnqhV8Vm4qUXCAaAYZRG8uXmzbJ2zUem&#10;Hs2fN1dat2yZakVDtYBhoApQaVMj1AskDBoxUgGerNgdUisXqYOyE53zoPfHaAxQN0pHbBmEr2Tp&#10;BlQrP3kNuw3vlx5CakOSwfMWT9FE3sT0+g9Pny679+yyRsp7Pf/8c2ZPYUqCD+WInahr17PktHr1&#10;os+NlMW3+vDDj/Q+i22FvIt79LBzrI1Ew++gzNPnTwOfKUpfcFH3pzge2rWljL/qPLn/7mGyUhmm&#10;qTdIJFoeozcwFjoQRnDcJL+HLVwoRnRUtVC56QHM5FPFKAWz8JM+Jv8BYuo3Q3c/KhJVCjOeEqYg&#10;bJTE5kIPzfpEDE2beqTi+tY//jD1qHKliqn2pEgwnsGkRYz4wMQYDWJkCTsGI0QYZ8Nldz3zLDki&#10;k/xSkHpwoktEnmkgreA5S1hPhuux5yD1xHsQQzAVYoHMmz9P3nj9dfnsc3xsFhtTHjl6tKkOMDds&#10;LZUrVY56LPONhg69LcrQzUCqjf3Djz6yUAJ4FyPNsQg/o3dFi6bubQwKFS5M59FF0UaxmrCf2GwS&#10;0cUX9zBpDhXnqaeetnk5ZcpkeHIk90M6ul+BCpZDkaT/IDVUrFAkqiQmvWAMpVf26gyVnt6X3p3K&#10;DearGmOG3p9+lJu0d2MB+NSMeF5FQt1IS4LBmxPRHybDzFeAunTttW4tX6SqWtqLVq5Sdb/9VIpq&#10;QyWaHM5zGGDxSua+2FgwCsM8SpcpY6oAi66dXL26XHrJJfLgg2NtPk1q856w1cCYCdWwbesfNlrG&#10;chm8L4DJVKhQ0VRPmCUG5latWpvaGP4msBdGY1hBkue95BIXoQxVCbsOYSHC75MKcCYrrpiIGoP0&#10;5EoOCKb56iuv2ryc9BrUQ8BmwgTIiQqc845RJClJZjx7VJFQNQL0sEgvSBOeaAA0BEZOYDYsTk8Q&#10;qa3akOjFb+x9gxQunLqzF8wAt3YMrc5YGFvZwwTTwiMUJoOoTuPHPwZ7CMbYy6+4wp6vYcMGZqeo&#10;VLGiMR7UHWKR+ikGSCZIB5wjhgsjLSztScR+mAGGZIbfcf47s2tXi1w2dOitUUbyjkpr3mibGmGX&#10;ade2rU1tgLnedvvt9q1QN/QlLQ8eIrwvy4suXrJUfvj+Bz2vjEcbveWLEPsErvbfjGH12nXq2v71&#10;119vI23FErgAxAGXd5zmrnz9jTcjzG23MtHtJj1er+oc4ShC+dOL3xWEVcSOc0gHLErSP0fov1jo&#10;CUKTqBIZmE9DTx42YtI4WQKCho+oz8JjePLi6PWuVtwrLr9MG3divxV8WmAq9OwwBnxUOE6LkFwY&#10;gYHJwNRgdjAyGBSSBkZShqEZJcIGgicvQ8esI02cFjxfsc+wZAUR3pn/xBwqDLkwD1Q9DMOMjlBm&#10;RoiGfvVVvezdqlatJjVUGoKBEkMkzDAg18CB8wdB5UFC83O5oF9UImJ4OvzNfPhDJL8/VRJiqYvw&#10;+VTQW9WoK1Gpnnxylnm/ZjCWiQfDw18rmPj4ty1YnqTDn8opXlZQgRJVLBPfcWunZw5LGYyeMMSM&#10;s5jNoF69ykaQYDAMufa56caYyY00DFQq3P6PzeUkCsrGqInLfFpSgSdsMPiwYJBFZWMWMczED5N7&#10;4GyGqgPTwSiNHw1M5ECnDcSQfos7b7/VZnD7d2wXYQI1atZSxrHLvhdM5GVVO5hAyWiUH8rFGxeD&#10;NUPvMEvyYmc6O24UCZsMqiD7BD9i9Cp8PgFwhx+kqJcjR45UpdJ9gDJWKnBcy6lIUpIyTETDulrx&#10;nSJRJTP42dLhoWkI2wsiNo0eeuftt2TFiuXmaIcUcPedd0hvFePvGDbMhjMZuowvmzAPDHGzely4&#10;B4ecCrHRPFcZ9UHdYHQIpkLEOh9MPExII/H3wAhKmEsfTuJAacXS9+TMs86McR7sEAquvEmfmYho&#10;y5YvM2c+3qFTpzPMNwhJj0XBkWqeefZZGTV6jO0jBaIuhp38KJ9o9ewz3M777mt0TIE3a1lFRhgL&#10;LgnEfWGKQA1FkpKUKURMCwIMM2yYqOKZkY/RDaSAsLctDAOxHm9UJBiOmbyGBDNxwgR59dVXrOdG&#10;NUlkKBw7Zoyd/3PbVmVUC9z8JZVg8Bch7gt2E2wl2EZgMNwrNV8ZCOYRfw+AoZKZ2AdKf279Xa5R&#10;da5Ll1jP2BjGomoV70Qoheuvv85ilLRs2UK+U8aMbYWYN6xTXa9effmB+CWaF8B4GU3DgdGX5dWh&#10;mjVrKuPdFvXWTQ3KgNfq9iTFt+H0VIC0+rHiXkVmhm9MUpKixFKunRVfKRI61QF8TWjk8d62NHYW&#10;TYPBgGXLltqMaNKRPFJrEPPmL7BGhZ/MNm04+FEw1HvyySfb6AwqADE99mWPgVAn4oMG0esT+Ck8&#10;jeFAaNbjj8rESZOlceMmMffxqlCuXLnNNoTag+GZiGpE1EM1YwE1vttbb78ji15bJD/88H1UbeIb&#10;LNDvhtNg27btbHi6bbv2UYkFyQ6mdOIJJ8TcNwHoIOoosI8kOg+QZvDW7aHIrkhSkg46EceT+J0E&#10;BE5UKQ0MsdJgMaYi3qdFNJzUps/Pn/+yNSpWOKS3ZogZZsI16SXyMjwdZiqoTRigGerOLFr9/gqb&#10;L4TB2N8LNat1m7ZSslQpO+7Y8XSzo1h81z0w1T2y/c/t8urChSbFgK3b/lTJa5U5xzGSxNIbfANG&#10;cBYseNkkQ6S78DB+5SpVrLx0RKh/SVFbsTPODYDOAvsJ5+spkpP+kvSPEH4vTHCLTmpLBHpSmEF4&#10;eNoTI0gYbFGPiPaf6Prp06fb+aefecbmBhFZbMrk9NtCGJ5m2BgDsS+TBoXR2UWDzxxCYmJ4mxnL&#10;t98+TCpWrGRS2EXdLzYfGe6LU9sHH3xozIMZwwRFIkwljofr139ufiUwEGaQP6Tv7ePRNGrUWH6M&#10;GrDd8DTR1pgg2KBhQ3PSG3rb7aYKodL590wFHymYlOhtLDAUfE/GKiorkpSkf5yOVRDn5XNFfAWO&#10;gobMaA1DvfEGVZy7sMsweZAQCvibhK/FWYwp/BuUMTHaQxqTBvdFrESAExijJvG2m2bNmkUNyplF&#10;MEjUKtQbfF9YlaBKlarRe+J499FHa4yp7FZpBWMtQ9mznnpKunU7X1WgpcZYwPIV71vk+kGDBhvD&#10;aqQMC3XPkx+Wxv9k6bLlNqUA5rt585eSI8c+w0Uwe5go9djLcPMfoWAEMElJOuSIxZqYVMbyCokq&#10;swEGg7GV4VWcy8JGVkZ8CFU4/N4R5tzm5wWhSizRvMwfYkQEXxBUodSIhgij8qNE8c+Ap2oi1/uM&#10;EgwEyYIhXhzzvAqyedNGc6Zjn/vzHDjbYdC2IEiR+ThITJ98ut5UvIEDBsgff/wury1aZJMN/1RV&#10;CJsSBuA2bdvJo48SdCnwfTGVSY/nqnq3Y8dOYzSoQa+8/HLMu6YCJBOWCCF8RjZFkpJ0yBNzQp5T&#10;JIxUFwY2GNz5faQ6T3jRjh49yhzXuqlkgi8Lw6yMKOH/0qtXL3OKcwbQWDsLvijEkMUHJtE9ASoR&#10;Klh6Cd8bhoPxzWEUh8DdOPFhoGY0CkYHE/RTCRa+9ppJJi1btbLIcE69SWkPwnDNWsQ4teFkuG7d&#10;x9KkaVNbXK1Ll66OeSDdmD3G+bf4ND9ZcOnS5bL1j60uTRnLoMFDUrxvAmCQvVyRpCQdVoTRr5Xi&#10;dUWqw9MeqA/Vq1e3Wcx+mJotviusbIh37yMzZtgkP6brI9Ww4DujJwCnNzxkAc5vuPbf/8D95ubO&#10;LNxEQ9jHHVde+vXrZ4ZbGAaTDrmO4WpAXBcYB9cTMBw7EaocBmYkE6QNpAlUO0ZzmALAjGnKJhQj&#10;jRzGt2bNWlsPB3Uvnjwz8Myib//+5j2MgbZFi5a6xZbizsHYCONwzbXXSfMWLcz1/q677zZ7zYuq&#10;gpF3p0pQVaoGqlcqwDiL230yVmySDlti1jS6PBHjU/Xe9aDXx/BIyAJsDzSoMP2uqoK3xWAUZdSF&#10;sAMwJaYDIEWEgVG0U6dOUjKVZSRgOEgZSDeoR9h2AIZQYrdg8H3wwQdtNAlGho0DhoeqFe8ng9ew&#10;Nw5j//HMgga/fMUK2bTR+a1gE8FQy7A3qt2uXTtN6oKZMIuYCYaoicx3Ig3G8s4770rPnpeZI53H&#10;+RdeZMPWPD9hF8g7f/4+vW4Bs41vVrAUb5KSdFhTFgXr47JY9j4ZDKCRov4gDWCEjSfsMdhJ5s6d&#10;a/YNJAckCJzEqlSpYkZethx7tGzZ0qQY8gMkFIyeqEVMSUhtdvK+CGZTrVq16LPDpLZtxZ7igmG/&#10;+uprJrncd/8DctFF3Y0RnFqjhnnIEqv3448/cUxEGc/69Z/JSlWRzHdFjwmx0DS0zrRHi5atouoe&#10;0d6w3Zxyyqkp8iUAaxV3VCQpSf8awtGK+SXpkmAAUgWjOgy7ohqhEuyLaOh45nq16mASUxhYBC0+&#10;yh0rJ8IsGCkaNuwOYybh0a4iRYvKWWefI8fmyiXZs+eQjV9s1PzYTpz6wxbDMKpPvAEaNaxYMTeL&#10;+egsR8u7yhyJn5vIUB2PmrVq40WLmpqkJP3riBgd5ytWK9LFYACqEjYOjLN33HGHTR5kZCZeZTqY&#10;RINHDUIdwhGOQNuJbDhly5az4d+HH55hHsKnnJpSmsiS5Rg5/4ILbZ/hbySUMOF926BBw5hrkLyY&#10;Jc0+933s8cdkw4Yv0rXSAQviFyxY8ErdTzq+JelfTdhgUJHeV2R4pi32BYauCTWJjYXQCCzNgU0E&#10;93yMpx6oTj4QFcwBxsAIEumoQOG8SEWExWQEiPIABl3uwSgWag8N2Y8CpYYBAwea1HScqmU4sXnX&#10;+zAIHoVhOGu2bDZdAbLxI33G559/ISrlwFS7nX9BdE1q1KCZ+lw/qproGU06gKc0htskJek/QfhS&#10;MExNLNZ9DlPvCzQ67Bce2DwIP4BRFqaAdyyjPRh9SWeUJ5zfw/vRHAheXvCyzeJm6gCG5nPOPS9m&#10;wXqCZuOezz4zwZG+GJ5mS2iHkiVLGeNkuRM/UxpJZ+bMx2TLlp/NVuPL2gfwjsaRMUlJ+s8REgxz&#10;WKYq0pyHdLgAIzQzppnOgM8KvjuEdGACIQbY1m3aRWcqw1jWrlljExEZnkbda6558uQJ1BymMxBU&#10;m3Wta9Z0w9vpAOomUfGLKZKUpP80MUV/oGKNIt12mEMRrFo4deo02b1zpzz2+BMWCpN0JCtUOZ/v&#10;OVV9PvnkU7QgeemlufJ8KAxl3rz5bCSLeLmvvrrQHPP8uXSAdXuSdpUkJSlERCjD0MtUf5y7Ug3X&#10;cKgD13zisPzx+282jI4qhsrFOew1Tz/FjG0zswhLqTKHaMCAATJu/HizA61evUpOP71TinLTAN+K&#10;uUBEjEtSkpKUgFgEnGBTzEfaoNinR++hCFQj4tYyTwo7yjdffyPvLV6sDGejMhVGhRTKXbzHLZ65&#10;DLMzEdMHAc8AsFe1UCQpSUlKBxHsm3ghRDX7QsGI0mElyTBUXK58ebnwou5y19332GJm4KGHpsu0&#10;aQ/JrbcOlebNW5i6lOj6dABnRAKiJ1WgJCVpPwhJhhisNyjeVrCo+GEpzWQSYLIEum6sSFKSkpRJ&#10;VFjRTIHhd4GCMA47FIka4b8NMNRbFARAT1KSknSQCDWAZT1PUbC06CTFCwqGXn9WMNqECnXYGoQj&#10;4D1eUbDAOhJckpKUpH+IiijqKjoorlKw6BYOesxj8iDYNDYcJB6kgXiw+h9MilCP/hrixd6poDzm&#10;5RysoXKYIcZZJhW2ViSXMk1Skg4TKqTIrTg+FZRWEH4gNSmB5WqJ0rZIccAexRFgQyH0wQOKSook&#10;JSlJ/1HCoxgDM5IRTAav4j8VaalgXkXDd4f8LyqIo9JAkQwnmaQkJSkF4fSHtIHdB2bBsHk8rle0&#10;VxBNPxmUKUlJSlKSkpSkJCUpSf9J+r//+3+37w4yvwBE2gAAAABJRU5ErkJgglBLAwQKAAAAAAAA&#10;ACEAyTovMMN5AADDeQAAFAAAAGRycy9tZWRpYS9pbWFnZTMucG5niVBORw0KGgoAAAANSUhEUgAA&#10;ARYAAACfCAYAAAA8hfbrAAAAAXNSR0IArs4c6QAAAARnQU1BAACxjwv8YQUAAAAJcEhZcwAAFxEA&#10;ABcRAcom8z8AAHlYSURBVHhe7Z0FgFTV98f/PxsUBKVbQUBREJUQBKRbkAYpEUUsRAQJpZVOBQGl&#10;EUQaBQHplG4RRLo7pbn/8zlv7uybYXZ3dtkldI5+mdl5b968uPd7T91z/y8kIQlJSEISkpCEJCQh&#10;CUkAySjI50IVQT0PuvihgaCW4A2B+zsgiyCdICQhCcm/WOII4guyp0mTpuJTTz31Uf78rw5p16HD&#10;8CZNGq9p06bNia7dup0YPnzEmRYtW12vXLny9YoVK16vWrXq9aJFi11/4cUXr2d++mnzyiv5TMZM&#10;mQWZTIIECa5HgPOC0wkTJjxx//33n5Df3S2YJhgseFdQTMD5hCQkIbkL5D7Bk4Kc6dOnf79EiRJd&#10;GzduPL1Lly5/jRgx/MLoH364MGb0mOsDBgw0I0eOMq1atTL9+vc3/fr1M0IsZtasWWb+/Pnm77//&#10;Nlu3bTOHDh8x165dM9cFvNr3169dl/fXzfXrRuB+vfGzzX/8IcdcYCZOmmSaNPnUVKpc2WTKlOnK&#10;fffff17Oc6bgc0EhQTxBSEISkjtAEglypUuX7tN33313QK/evdf9MHr0xfkL5l/+8ccfTY+ePc2Q&#10;IYNNmzZtTZ8+fczYsWPNhvUbzIEDBxxiUIJwiAImCCMHcE0+85CEh1B0X892+cc4wqt9byVsm35P&#10;9nWIyAHH2b59uxk1apR5/fXXTapUqa7IdWwXTBDUEGQShCQkIbkFco8gTty48cpkyZKlU6NGjRb9&#10;NG78sXnz5l8TLeP6t6J5dOzY0bRr1970++Yb88cfW8zp06fN5cuXPJ38zhOHcK6Zc+fPm3nz5pl2&#10;7dubrNmyXb/vvvvOybUuEzQR5BXcLwhJSEISQ5LggQceKFWhUqX2nzRpMnf4iJHnV6xYfvXXX381&#10;3377rfm679eme48eZsaMmebixYvm+tWr0lEFV6+IZhCmYdypYrUXe676XrB582bz5ZdfmpIlS5r4&#10;8eNflvuANtNDgGMYLS0kIQlJFOXRBAkSlKldp87gtm3b7Z4yZeqVjZs2mb5CIt8OGGB69ept1q9b&#10;by5duujpnPqv897zr0MmFnehyPnb68JsGzJ0mClVuoyJGzcuJHNIMEZQWZBYEJKQhCQCefF///tf&#10;79fKld/Xv1+/ax07fmmGDx9uRo8ebaZOnWqmT59ulv/+u7kqWsl10UoY2f8rcv26o4kdPXrUjBgx&#10;whQvUcLIvbom9+yw4CdBVUHI+RuSkHgk7mOPPVahcJEisz5u3PjSjJm/md+FPNaJRqKOTiGPS5cv&#10;m+XLl5uFCxeZJUuXyvblZs68+ebChQsepSTMKfpvFXt9bpw6fdoMGTJUNJnSJl78+NflXp4VjBeg&#10;yTwmCElI/nPySLZs2erWr1//j0GDvru6TMhk586d5vpVJ4ISSPA/HD9xwixdtsz88ccfZtZvv5n1&#10;GzaaM6fPCAGFdbj/mnDN+8VcGjZsuClbtqyRe3tVcFQwVoAmk1QQkpD8q+XBDBkyvlW1evVN06f/&#10;em2paCCXLl3yRkcsAol1bPJ64sRJs2r1arNItJgNQi6/L19h9uzd9x8llrD7ck3MxD+3bjVffvmV&#10;SZ0mDSSDuYRPBk0GkglJSP5V8lC6dOkaNGjY8M/BQ4Ze2/bXdk+3uBm5bv4Rc2jpst/NggULzfbt&#10;f5vJU6aYw4cOewnKyUX5b2oxly9dNosWLTZvv/OOiRcvHiRDrsw+QW8BUw5CIeyQ3LVyT5IkSQrX&#10;rfvmlhUrV109duyYV/O4efGYP5rkdlU0lw1m5cpVSjS/C/bu2yeaEOTy3yMWNMCrllwFJ0+eNH36&#10;9DUv58kDwYCLghWCRoIEgpCE5K6RHBUqVBg+aNB3J0mR1w4OEcRgR1disQQjuHz5stm4abNZs2at&#10;Wbl6jXF8N7t0G53N7qdO33+zuK7VDe7Pzz//bGrXqUNUyZpKzGMaIAhNmgzJnSsPPvjgk8WKFRvQ&#10;r1//XX/9JYRCuvwtE6cDXbt6TbSXFWbBwkVmy59/Smf6xezevcdcuXLFGcU9e/8Xxbk/V83GjRtN&#10;g3cbmkcTJIBgiCqdEvwgKCC4VxCSkNwRkiBHrlwfNWnadO3SJYu1A2sWrLzeStHRWX/7mua8MJGQ&#10;TN3Vq1abrdv+MouXLNF9/qvivT8eM/HPP7eajz/+2Dz++OPWTCIJ7zcBEyOZ1BmSkNwWuff555+v&#10;Xrt27Xnz5s0/7Wm/d4zYjrR7914ze85c9cGAlStXmn/+Oe8QkOC/LDi5d+/ZY2rVrm3uv/8BSzCX&#10;BDMExQUhCUmMCtmcOPj+EuwQvCxwy9OvlSv307hx4/afPXtWOukVT1O9cwRiQfVXDUpemZiIc3fm&#10;zFlmhZAL2syVK1c9e/83xavFCJg+8cILL1pyATh6RwmyCUISkpuSBwWfCfYIsL9tI+MzJNHLL7/8&#10;xZChQ//at2+/Nkz5R+BpqXeY6GlxfmEves4bN24yy1esNNOn/6oZvwcPHtLP6WT66oH843zpXyZh&#10;Dm3X9Yr5SlZz+/btzb333ucmGOrH9BdQ7yYkIYmyZBcsFhAxcDcssESQt3PnrqtXrlx17qpnzo52&#10;vrtR5LQvXb5ifl+xQqcMrBCSwUxas3adjt5cl85N+pe6e60mp8TCNcr1erU7ebazZ882iRIn9m8D&#10;OwWfCkLTBkIStJA4dVLg05juvfdeU6lyFfPZZy2OTZs2bTm+CSfa4xnl7lZiEXFG6Wvm4sUL5q+/&#10;/tK5SMuEXNauXW+miZlkCcZ7nc7/t130lrvOSYW3ns/0c8+Hzj7XzaFDh8zixYt1QueUKVNM69Zt&#10;zLvvvqto2LChqVatuilZspR5KUcO8+yzzypSpEhpEiZMqG3A1SYYdPYLRgqo/ZtGEJKQBJT/CSYJ&#10;fAglTdq05gtpgJOnTDXHj59wNdh/p3B9JPItWbLUMOUATWbOnDnm2NGjSjJoaXeCs9f6RJxXR8v4&#10;58I/5uiRo0oegwcPNu+/975WqHs2SxYTJ04cIYkUJmPGjOaZZ54xtWvXNp988olp1qyZodrepEmT&#10;tNiUBQmHe/bsMVu2bNFX+/lnn31m8uTJY5IlS+YmGwpTbRa0E7woeEQQkpCooNrSQLSxPPb446ZR&#10;o49N586dtW6rbcT/dmI5fOSI2bzZud5jx46b35cv186ULdvzpkWLFmabaDXcBzSB2ymUujxz5oxo&#10;VuvMV191MsWKFzeZM2emZot2+hdeeMHUqlXLdOnSxYiWqUSxb98+z7dvXvbv368lLSpVqmSSJk1q&#10;E+4A0SSmDnwnKC1IKAjJf1hyCogAmPz585t2HTqaSZMna7bmf0EgzIMHD5rvvvvO84kz8ZHC2+R4&#10;FC9ewtSpU5dC2KZ8+fJm3vz5HqL1QMkmBkXOx9FGHFOGcwHM7O7cuZMpXbq0aiAQSZo0aUzVqlXN&#10;999/rwRy+PBhp6zELZJt27ap5oM2RPtxgZnWBACGCMoIHhaE5D8mpZMlT24+bvyJGTXqB7N7927t&#10;MP8VgUA//+ILc+VKGJH++eefJrHLeXn//febZ599ztSvX9/kfvllkyNHDjNo0CBz6tRpQ7ZvTIol&#10;EwiCKv8ffPiREsmDDz5I8W01ZSDBNWvWxAqJkKX8zz//KNB07PuIBppdu3aZbt26+dwzFyAZClOx&#10;JtNLAmoYh+RfLg/JqPfB+9J4cVzSoGnY/1qzx3NtFnScqlWrmLE//SR/h1170aJFA3UQRZZnn9WE&#10;sjJlyppnn3tOzSRq1TqH99w712uk4tnX4uDBA+brr782qVOnNg888IB5/vnnTcuWLeX5LNNJhTEp&#10;ljzwKeHYHThwkBn30zgzYOBA84OYO+MnTDDDR4wQEh2o26n9gnm1d+9ezxF8Zf369Vqv95577gl4&#10;7wRoxlMEFQUhLeZfKk/mzZt3oIx+MvCeUVIJqiPcxULHVfIU7Nu312TJksU0bPie1oZR80bQuXMX&#10;t98gXOBfKCemUe3adUzOnLlMtWrVzOTJU/T4hG4dc8Yhq4jEIZRr5rRoP/36f2seffRRCmmbUqVK&#10;yfEma+ePKcE/gqbz45gxQiIDdRmSZs2a6jpL77zTwBQsWMg8/cwz5rHHHjfJRUvCd4PPhvuUPfsL&#10;YhLWMYPkeyyt8s03X+u8I3+B/NgPp3Gg++YBWsxGwScCFpULyb9A/vf444+X/+CjjzavXr3a6QQ0&#10;7iA6wd0u9jpXrVqtHShr1qzmxPHjDhkIOnfpEtFoGxDsn0OIpbRoMLXr1DXpM2QwXbt2M9v/3hHp&#10;PbWkQkU8zCs0lCJFiph165x8mpsRvn/ixAmzYMECNZ0GDPhWXgfpKgdVqlQRMsypPqQ8eV4Wcn3X&#10;9O/fT8PMpcuU8V7br7/OMOfOndNoGVoKEac3atTQ733wwQdm0cIFZujQIbrdLfw2azlly5YtMpIm&#10;fL1X0FaQTBCSu1RSFShQYPCgQd9dOS4d6r8iljjwH3z77QAdTdEK5kunI2RLB1+4aLFqC3KPog2I&#10;oU7dN029t+qbtGnTmYoVK5q5c+eaM2fOKoEo5DwcwnFIZ5B0dnwTaEBjRJOIiIgiE4iEwWLixAlC&#10;JAO0KDmvTZs201BzypSpzNuimQwfMdIsXbbU57dwFlepWtV8+OGH3uv5qFEj2efGaQ/cx686dRJz&#10;LY3p3buXkFJ/DU37C+bbG2/UNBmfyuifDxMIxwQdBSkEIblL5H+ZMmWq26BBg03S8C7bhv1fEciD&#10;urlv1KypjZjKakR3LOEsXrJUiObmSMUfVNSHYITI1Yygk2I64OylQ3NO/cX0ue+++0zu3Lm9fpqo&#10;ypEjRzTPZMqUyaIl/Cgdvbdp2aK5/GZ2kz79kxpF6tSps0aVbBEoYFeBtMJn3333valf/211FHMN&#10;+HeYDR1I+D5kgj+qeLFiZvz4cVr83F9IzhsxYriZPWeOadGipUmRMuUN98oFppFQUrOzILkgJHew&#10;pC9VuvSQwUOGHTx16pQSys2MineLcI0WhM+TJ0/ubcCdZLS1HYy1lRM4tUliBWhGJKvVq/eWefXV&#10;gmoeDB061CxZskRJBRMo0GgfkfAcf/nlFzN69A+q5bCkbAkhMjSfAvIb33zTTx2p5Lt474N8z31P&#10;gFu4F7t27TalS5UyTz75pJ47BByeo9Ye4/z586bjl1+aDBnSq5nF3Ct/IQzep1dPTcyDfH6dMUN/&#10;x/9euQDBEEn6UBAqpXmHyQOi/r793nvvbVi6bJkoKU5H+q8IBIq5V71GDa+d/9BDD2nkg/twVdT5&#10;9h06+jfoWAXO0Lpv1jN58uRVrYCENlYpCFZwjGLmjBw10rRr28YUE20hQ4YM5k055i+/TNOQsD5j&#10;P9IIRtCgIKxsoqXUffNN7zl/P3iwZ4/AArnwm0OELJ9/PruSCyZQIJk0fqyYfEl0CsGv0381W7du&#10;1Qgbz8V9n1zAB7NF8JogVCPmDpDMr5UvP3XChIlXcL55bfp/ObHY7nThwkUdtRMlSuRtpIy++FHo&#10;QGdOnzYN33vf3YBvKdCe3hQN5pVXXgkqhMwyslOnTDHjfvrJtGnTRsmEfJbJYv6EPV+PJuJ5HxVx&#10;azPFxKxp1epz77nWqVvX2Skc4TsQC+1r6LChSp4jR4wIl1xWrfjdZM70lDq9CxUqZBYtXqzrbTMA&#10;RBBJIqv3F0F6QUhugZCOzwTCkqJif/Dss89+J2rs/HfeaXCQ5CoaGQ992PARnnR1HJUeGzuKje9O&#10;Ftu4ATOVn3vuOZ+G+eST6Z2M2etXNRXeVVz6tuGpp54yL774kunevbvnKgILZsTgwd+bvn37aqLc&#10;Ow0amG1bt8m1eHaIYfnqq69M3bpvGls6IVfu3J4tkYicEKUXevfpq2YZ85AIbweSnX9tNW9Ur6YR&#10;KX6DdZE2bt4sbXSTmI0VfO6TC5hHxwWtBfEFIblJQQUkmSirjHTlU6ZM2bZcuXJjRSNZW7p06eOd&#10;O3f5Z+zYn66PGzfuOiFAoh6EUJn2r3U3PJ2NSMBwIRiWzvg3EguV+ouXKOkTfcAEeq1cOXVwkqvy&#10;/feDTeIkSdyN9bYhWbLkGtr96KOPPFdxo+Df6NfvG/XR5M2bR2dhMzjw/OSqnZ1iWH6dMdNUq17D&#10;GyFDs2CJ12DEkvsnTT7RqQaYRxBjINmze7f6mrp07WIeeeQR9TdVqlTZrFy1Suvl5MqVO7zQPwRD&#10;hbvMgpAEKSzJkE7s77dz5crVpGjRoj/XqVP390+bNjvXseOXF4YMGXp95arVZu6cOeo0cwjimlm9&#10;Zo2Mfi/oVPf+Qix0IohFRxEPVq9Zazp8+ZV5t+F7Zv++/Z7vOtvuNlFNzHPuXMsHH3yojVPunReY&#10;QWSKMooyp6VUqdI+2283XnvtNZMmTVqdQR1ImFpBGDd//nyaLs9i+M6zit3nhd8j89NPmwoVK3nP&#10;lRnQwbYTp01d01B7z549TbeuXcOdDoDTmgmNmzZu9NEyP/30UyGkI1qIi/lQ9nM/UL6B0g0h8ZPH&#10;BcydaCz28jdVqlT5uWq1ajs6dPzy0ogRI6+RFblPVMk/t2wRknAKRDuLhIcRwpXLV0xrsblteBA8&#10;n/0FM3fuPO9+Kuwvf1OxnvyDqlWrae1XtccFd5NwRVzbuXNndbQPlHuCc5T5K1ekQff/9lvzuMvX&#10;cidAtE4NA9etW1evxV84d/JP8ubNq6/BduqYEMpDEBUi98Web+PGn/i2p0iE/biGp595Wv1CTAMI&#10;TzZt2mTG/ThKHe3UhrG/+dhjj2l4+uixo9rG/QcOIBrNhYwZM78n7/+TQr0TQmbZ4saN+3bRwkX7&#10;16xZa0v16jWOdO/e49rUKVOuc+PXrF0rN9dZ2MvObLVwr43j/Vv2a9GylaqLmZ9+RpOz5DcUZFX2&#10;E83FaQzKKwJI5Lqq14QnWQLiOzENUK3vaLEXIJTCtTP69e7Tx6R74gmfRga4F02bNlVnJ9X5ycPw&#10;3+d2I0mSpJpC/+KLLwZ03DKKjxo5yhQpXFgnOir56/XfGqGdvF6hgnn//Q+851xGTDZtS+FoS+7z&#10;4z1rPDFV4uGHH1Y/CloJWmN4Mn/+fLNkwRxzWTRtMel10qf97cyZn9bZ2zt27jRFixXzfm6Rv0CB&#10;fzJnzvy+vKef/aslroDknirZs2fvXb169elizmDK/EMCErVWly9foYlS3lXrothw2B888cSTmlGZ&#10;O/fL+gDkN71grke/fv3NSXJXXORBQ7148ZLp1r2H1tQg3VuJTPe5dQ04WOF8IT8IZdy48Zrt6b5O&#10;C1Tm8ePHK3EyQTDQPrcbdJh33nlH82YoyuQvmLBDhgzRcC9p92S43mrhfjdv/plp3rKl97zxVYXX&#10;TvmMbVTiYx2nwoWL+Fwz6NGjp4ahI2rnZChv/WOjauZTf/7ZpE+f3ucYlK+gRs53QjLPZMni/ZzJ&#10;mmLmX0ybPn15+ftfJUwDz5oiRYp3c+XKNar86xW3NPus+aUBAwddnTp1qjL1gQMH9OY7wJxxNA77&#10;WUQ3PJCwP04xG/8vXry4ppLny5ffLkSlIKxJUhJryFjhu/w2k9t69IBcKhsxv+SzO49UEM518eIl&#10;pmDBgt7r8gfZn7/Nnh2uaXSnoOxrr8lg8IRmxwaSMTKyN2/e3BSTTkQZ0NshZNrO/m22qSBayxOe&#10;RDlASBhtxl94PmvWrdPIjvta3aB2zIQJEwJOWrQCoYwaPszs3b1L+wTZ0BmeesrnOKQMtBWz6JC0&#10;/VmzfjNt27Y1PXv10kFatHDmHN31y8Y+J3irYKFCwypXqbb9o48aXZo2bfq1efMX6IQsRp7oCh3c&#10;S0KYL0IE5CpAUh07djRvv/2ONNBymi7eXzSSfPkL6E2nSFP1Gm+YypUr+zwMTCQaCZmYGm6W4zpm&#10;EaPMRdO5W3clll2792i1eo0meX5fCS+KpHczwjl5r11w9uw5DX1GNFOW5LChw4ap3yLQ9jsFFENC&#10;lSdPJFAdlalTppo+QjiMxn/v2KnP/nYIz5yQPCUhChcq5D1/Ft6nbdqBiXZCW8dscvv4wgMVCft9&#10;843nVwILx+z0ZUdzRbQfnv+OHTs0VcD/WGino0eP0fbrtJWrZtfOXdflPO66tZAeefjhB4uKPfdN&#10;3bp117dr3/7ixImTVRvRCIswpqOJOB3iZuSCaBK79+wV+/o7U716DW1oOXPlNo1F85g8abKq+tr5&#10;r7Js6FWzdOkyDdXJOapvBfPmw48amSf9VElGSialnT9HNClsRjPqNgWeSIpqIr9RqnRp823//ubv&#10;v3fofrdS7P2j4w0cNMgkShSwcJAiceIkpk2btqZ8+dcDbr+TQMd7SwYCqtDRWfyFeTxk1DLbmpR3&#10;h/xvjwZpBzamBzT6+BPvNbz99tv6Oed2/vw5jVTFixff5zojwnNZnzPTp00z27dv9/xSYGEi5Y9D&#10;BpprVxzS2LtvrxbXCnRM5h2hpeKLKlmyJGtgpRbc8ZJCTIniNd54Y9IHH3ywc/iIEVdYbJylOnUi&#10;mefh+8Jh/IiErXZ/R66rH2SKaCQ4Hl986SWtgUFxH9R7cjC8Dc2jwfhAtlEyUc5XQQjzrfpvq/Mt&#10;XbondK6K3ZYuXTrTvEVLLZSsWot833Zk5tMwUa5x48ZamyNP3rxm7NifvPNN5B/va0yKHs1zSM6J&#10;fBQm0NlzdgPVOEnSpBoxqFb9DZ/5P3cymNhH+j7zevyF+ztMCP/NN99Up66Sud7m26ex0KZ4BlTM&#10;s9fAZErOjRnhT91YijIorFq9yvzyy8+eX3JmSVNS019Wr1plJo0ZYf45z2J4V83BAweC8ZtdEbAG&#10;9R1Z3+UBQcncuXNP+bJjx6OTJk+5smzZctES9pmzpE7HQKdyHtxVdXZNnDjRCHFpVbK35CGSMHTg&#10;4EGncdneFonQCCj07A7HYdNWqFjRvNuwocmXL59mbNptmBXkUDAjljA237cjEdmSaEaMRiNHjjRP&#10;ZXjKVK5SRbUir4km2lJMix5XQInIQGo1kZTu3Xt4iYTr89/nTkXOXDk1R4MU/ED5HJAK2hkzoE+f&#10;9pD4bRSeAxpx9erVTUtXan/SpMmkfYz1asfRQft27cyPY8d6fsmYhQsX6mBHqQd/ITo0d85ss2nD&#10;OvP7onnmxNGDZmCf7qZ7t67qN2wkg+AX0l4o8wDQXOSzazIgz5ffSim47YLzNXuqVKnayIkeHfz9&#10;91fJVGUZTvIgbKOns9/sQ8f3smLFCp0nwhouX7Rurb4PSMYpuETHdX4vWMERzP7MIZHr0MxT8gF4&#10;Za2Yzz5rrrNqaRg2KxUv/9NPP23adeigIU+ui2NQ95UoEevNUOWdZClyGrKLBjVg4CDHpo3hkZTf&#10;xtv/3HNZfRohIHxMrsfkqT/7hCDvFrAuT5Wq1TRyceTIjRmoLAz222+zTKaMmTSrVrWU204s0hak&#10;LTK4QC525jdt5r2bnF9VslRJM3nyJM1Zgbyoksfnn3/+uefXfSVQ1i7tlAEZDY85U7TPtGnTqm+R&#10;kp70p9atWw+W49628HOchx566GWxzcZ07tT5As6p1avXqGp6s+JoJWHawI4df6tpgxO1bdt2uuIe&#10;22JSaBCUSuwqDWLpsmUmZapU+tDSi9bR6OPGWnaQdWHILeBzQASF2bZEXdRvI+cEefz8yzSTK1cu&#10;JRcyfMuVK++pGvahqLNrvHk0N0O0fJffZO0i9zlZYBJOnDjJfD94yF1JKpAiHZGOSRjcX+g0ZLQy&#10;5aBf//6eT2+NWO1T2yCDmfwNsWEiTxUSh1TQBjA/0oppba+JQcp9jVFFRiHQ7X//reYPviQb1UyS&#10;JMkNJTjxtbB6QjDCrGy3yLEvZ8uW7VU59i0VktWq1qxZc0XfPn0vz/rtN7N//wHVFMgriYkBg4fG&#10;scaKafG+dMb2ohms95QbRPNhROB9TAqj3Zkzp9WB698RMSHwmxDupF4HPgq7jZGIDE8iTMwKxkzj&#10;IRMSxS9ADdhzQi69evVWcnnttXKiyWzT+3UzxHJMRq0iRW4sWg3JtJJGfezYUV12w3/73QIiQEQv&#10;SC6DrN0CoWICke5eWO4Bjnihas/W2Bfa4F/b/9JnWrNmLa0J42/i8BkmnDsv5W1ycEQLc+8XFTDN&#10;4u+/t2sOzzfffOP9HE2a1AcGMQRSISP3ZkTMor5y7Fsi90qjrd6mTdtVvfv0vbJ12zZz6fIlzwO9&#10;mYcqR5BOrVqK4MzZMzoRsF379lo167x0UrvN2T22GpBzXEZCFtmS6/UBI2jhIkW0NCH5LoUKF/bZ&#10;ThSgRo0aYpasMFek4V+6dNl06dZdG1ynzp21MVIsmlGHos8///yzdBDpEO5rC088+yiEUFknmQiI&#10;+/dBIWnEO3btMiw4X9jv/O4mQMj4sViuI5BzEk1l+vRpqspv2rzZ0RxiUjz32XvPpX3i38HkbNqs&#10;meanRBYiLlO2rGoSRIPsZyXFdCG66N4vKsDc/Uv6Hen+TFJ0b6Odcc9IpAtWU4lIpP0wlyhW5X8Z&#10;M2as8sknTdZS6/W332ZLJ0EVjJlMU43ty0Pctu0vwyJXQ4YMNcePOQWaI+1wsSSs6heIXECWZ7Ko&#10;SUPRZrI73VEj8MKLLyqRQFCkWLMqIp9/+VUn1bTWrF6tDQTbFpX5gieXICLhPjja2jXD/fev2Mbf&#10;fcU+Zjvp3YRl3dvvJqAtvlXvLe24/fr189yBMGFyIZGRMqXLaMFpe19isqVYAgckk3UVzcg/kzUy&#10;8IwxVYho2c8YDEiodO8XFbz33ns6dwi/Xtq0YRnUDHr4/Iia+Wt30RG0nYQJE56QY8faAvZZGjdu&#10;PFY0lEvUJ7koHcUyufzjOY3oC0eAUCbJSE5WIce2Tl6L2yE0VBpUeGFbnIoVK1bSafvvvf++eSbL&#10;sz6RFhoUs4Gn/zpTyyy8+uqrqhLj8+DYzGdhRIsrZgsLah2R3+J+hne16pSW70FYmF7ucylRsqQ6&#10;ibl3U8S+v5siPoFABiomEK/+fgNGapzspO0XK1ZUtpMI5pDuTYmnndl/aXdMGyF5jWcd6DwjA20A&#10;InEXfeKzem+95bNfVDBr1iwlD/wrZNHSFrhX3JNAjtroCMTEErNy7FPymzG+aP39qVOnbtSufbsj&#10;OGVPnqTW6813co7hRG+uq1+GPJMNGzY5hBIDx49pYYHzQLNCLSjiw2REnLMvvPCiVop3b2f6PPVM&#10;J02arFoF+Hv7dukIV3UdHOq/JEz4mKnxRk1VX9V35LoP1pcEseCrYWSyx3788UTm2wEDPH6da+bj&#10;xo2DyuC8k/GUmDbFixVXX5T/pLu1a9eqlsiscpL7SECMqYGH+8es5OtXr5l169drkqN7Ump0AIk8&#10;J8TizmUB7dp38Pk7WLC0ypzZv6mTGJMbvx9FpWLC7LGCuUeb9PgYTwqSCmJM0uV/9dUx7dt3uMak&#10;tXOaaRozZglH2Llrt9m5c5c5evSYPFBndLBkc6cJHXrBgoURdlg6OxO8mjb7TP0aJUqUvMH5W6DA&#10;q97Jf68WLOgKw19VXxLONyrg795L4WUXsdDgpbF3/PIr77H090qUcMKrsv3QocOqtdjtdyu4x/Wk&#10;E+IrYDEwtzB7HYc54VWcon369tVrj6k2yX0meRPHeqBziy6ICjVp0sRn/hXJl+59IgOTYcnTmTt3&#10;jq5xNGbMaNOrVy9N/IxJISMdf5DLCR2jptCTgo3uiXj5pVM41emj+hCFNOg88j06KB7rP7Zs0Ri8&#10;EopnnztZuGauoW27dt77ER4oosz8o8qVq5i8r7yii1cF2g+QL+DVRgRTpkzVbEwKI1vt0CGe6+ZL&#10;GZXs9+LFj286dvzS+R6kt3CRqsLuY9+tqFHjDY2Y5JN7505ZYI4X0ZAXXsiuDT9HjpzmJ5Z0vcm2&#10;Y+8x5R/R9gKd082iQP4Cuggbjn37WTMZgIIJ/+Mn6y0EQtX+77931prGtxKTKzsiZO+S18JqjX7n&#10;wDpFMSJPPPPMMxuHDxuuGgVh5ESeGzJy1A88Cc+pBCvOgyMsumfPbqejeDtMDHvxY0m08QkBUJGe&#10;lf+4FxGBrFzqlWLaME2gSNGiPgWpLVCTiQpBHDYnAqcrE+1atmqlD5vPUHWt+YPzEO1JzajTp7WI&#10;T6D8lbsR5NywzComEMt6WOEe0SkB2aIkLKKxQCw3KzxbMqVjc/IlUTrWPGJBfPsZRZ94/u79LCio&#10;Va9ePb0+Ei1ZXfHXX381Z8+e9Zx1zMrMmTN1rehwJqnGCLE88Nprr/1IbU4n0csZqVnQWrbp7Neo&#10;E4t8RY7B8XiI+n2B9/0dLJyjQs4fzQD0/3ag/40PFzRWwoE4d995t6HOMHWTAOpmpsyZTbPmLTTT&#10;Ue+R3PNFooHg3W8un5OCbx21kBQzYTmPo/JKJrA91t0OfFj4DCDQ9mIWWoFUrOOU/KFWnvomaGjR&#10;IhZX2yOyxGRTt88qNoCD/iUhTco42M+KFSuuafj2b/xuRI4miNYwZ+5czU8ZPGRwwMmWMSHMa8MJ&#10;jL8qPILzYL3g5kQ0lbrHjh2XQdLRJvAw79lLPc0x+iMwG8/kvyJKKB7gY6KWBin5Ua1VUv71CqZa&#10;9eoaOcL/YqvbU0AKmxbzh8gBldnXrlurBLNt65+aI/NGzVo6+5RQp0M8VzXjOJAGdDeDOjGQLkt5&#10;2AzQKVOmeJMQU6VObXr27KXTOPiban9RJRbVlK9eU9/WqB9+0NrG7nOILaDlYt6569+yugCfM9WC&#10;6/h92VJdKP43sRCCLbodHWFWNEl0DFyREIrFIsFNSWpRP7ei7tOReACfNPlURs+FptXnn+tJnD5z&#10;2mH7/4LIZS5dutR0695dU/xp2HKPoo0ECRLqVADS0+k8LM/wxRet1cTCqcs+jNpFixbTkpFjxvyo&#10;uTHUh/lBOsGGDU4YnukS/lGnux34pUqXLqPEYuu6Tp482ccngUN10sTJXo2P2dlRJRY0vSPSad8V&#10;7dEe91aABD+IhGfOqgJv1X9LJ8pSKW78uHFaMpIoV2wJ/iPaEIW5STr0T1WIBEME0Zd3GzYccOHC&#10;xcsQCxmjVGvD1mXNWBZPejlPXtVi/g3E4tVEMG887wmxrVq1WlPwK4p6jFYSSEXmoWCLkl8x6Lvv&#10;tTRDVB4UjYwi3KXLlDVVKlfRxb5Z+c5ObARERiCYHDlzamEgfC0LFi7QSl8lS5fW3AX3Me9mcI/f&#10;rFdXr/990ehoX+TjsNKf3QeCJccp/6sOAVsESywck7a7/8D+cBMeYxNolwwmVH9jNvzAQQPVGU0+&#10;DlpoTAvHpDYNZMKSJwxEN2Hu3VSR7ZyvV6y0BSb/uPEnOi+HamvlypXTpSvjxI1reogaihr+ryAW&#10;IRQa2okTx7V+S+3adTTFXu5DQNCwmY5PLgrOVRyn1lwEZAr7Z8FGBvwtb9arZ5qIVliwUCEhs8pa&#10;d9e9D1EDnMBEECZPmapFrbHXy0tjKV6y5F2frwKYY4M2jClI6BSfAusy2+10CCrz4Ydyf48SEEET&#10;izwjZkBHlIsU0yC/BAcsmteaNatN88+aq9+EPJzYEMwn2iZhbTTjGLrWq4ISgqhLrly5klapVGmi&#10;hj61o1w3v4iKxk3ArmeJTdlNa6nQIe8WUQIU8OrG7j17dCkIJu4lFbWQawuELFme1bAxDmtUSXs8&#10;jW7qW44n98PzORE0tIxAx4oIaDyUheS7ZPESonbXfQFk5j799DNakR6HcPoMGXS+Ep0RsiFJzr3/&#10;3QKIlEJYJKFRN4QQKiO7ex+WD8Us9Pcp4dD1IRaeCy/6XDwg+CCvzPy+FaSCNkoonFntdHLOD60B&#10;JzFCsh/O95gSjsd0BsoyQGSxMNAcEES94FOBAgUSff113xU/jR1zvUfP7lrnhM5St05dDWOOlRvD&#10;6EGZAh7Q3SSMUjZH5PKVq5pcRMmDuHEDh2YxZ4iyfNOvn1m3jtouztwdx2TyHDQSoQ4LI5Tb2x8M&#10;MAOo1cLUf3JYXi//uikgan9W18gN7rnnXiUdnYafNq12QiqSvfzyy9oB3fve6YBMKNrEe2qAEEpl&#10;hHclZgmZJNZynxCo/cyCqFCzpk31foOJkybrAHBFnrU+t+tX1ST4/PMvoupTCBocF8J7t0ED89us&#10;WWqusjY0TmfIhPPwF4oyRVfog+SzoATge8Ncd5vQsYBBgqhJqVKlkolWsoKbT54EFdiYLcvNwO6n&#10;ytW48RP0B3Aw3W3C3Jxlvy83NWvVCpjngYpNNIai2phDXLcb1vei7z3HjEx0fpN+56r5rHnzoHwh&#10;7EPpyhEjR+nfJH5VFs2F+Sllyr5mGjVubFJLJ/IfcSl6RJErULVadW1k+YVkcBIG6e2/rahQoaJO&#10;Y2CUJzJGvoZ/+nz7Dh01I9n9mQVkg6+LkdoifnwnWleocGF10MaGkxbzlN/mvKi/8+uvM8zUqVN0&#10;qQ2uIzLBZAl2Pg99Ew2HxDVIl2d7C83fK4KSguBFRrn72rRpM+Ly5cvXGSlq1nxDC0Szsj2M2L//&#10;t2aXMC5ZeDi7bH2HO1UsAQAeWq/evQNWUqPhogkwA5gyfrGlhXFczmXvvn3mE7F5743AcYavAB8P&#10;3nr35xDGa+XKK8lXrVLVG0nyn0UNKJLMTOtKMvIzgrKMR/78BW56nktsgSQ/JmTSSUeMGKHLo/oT&#10;J1MiSHNwR4bie8L8Tz2VUUPzlBJ1Mrods4fVEUjJJyuZ7wcaUKILyITVHahVu2DBfDNIiBDzzZo5&#10;wQrtIlAJSStoypg4uCJ4jgwYbi3uVkDzqzJl2iHvo7YMSPPmzdsdOXJE3dFU5aKEIozIKMgIMnXq&#10;L2akZwTllZtxJwvnR4kF5tL4z0KlcbE494QJE9VPZLUKjQjFKrFY7eWa+XvHDtVA3OcVLBiJixUv&#10;rmUHMY0oJfDCiy8FJE4aIc5eMjwhIPw3d6KJVN8zs5d1nKi2xkjs3o4WN2LkSB0E+Buzb/CQYToz&#10;vFq1alrAiHvLiM791efpudf2lblVRDYJ674o98t9/GDB3KshQ4fpUruYOJAgGcGBVl6MiuDAJdJn&#10;hakLhNmbNWvm1cRuIopzU4DsGzZseD1fvnwd5e/gpUKFCmXXrFnjXZCFFeUo+08Dls2aCUr2H4lJ&#10;dklIcKeIJQQdqeS8aGSU/7OEwgOhqj45ONjeujaREohnZJO3+qoGTuwQC6Kkpb/nvHIP165bp/6R&#10;6JQ0gPRxOFcW7aUhiXZFiqiWQsGgZPLs3PNOHnoojiklv4NTF7MIk4pcmTshioS/jrZFCHTRokWa&#10;TezvA2Hp2o8afayfk6E6fsIENZsI05MK4TzHsOfn/dv1at+zBwQ0bfp0rZHj/h1/JEyQQEzj+kog&#10;+ELoFywfw6Q/NAnnN29eMJmWCkGRv1KzZk3te7HsKwkK3G98N6NHjz4iZM98weBEWCj51KlTw5bz&#10;E6HWyMcff6xzNBjxUO9IP8Yp+EXrL6RD8CDvJGJxSIUIAqO4jRZQMIlJZNZPxHnfSYRoiZBGzkJa&#10;7zR49wbtKlhA/m/JqE86NqUyyVplrgcTHt1qMxXOmAkMkTFxkUW+MmbKpGTjPt6tAkmGnAOdiLAo&#10;i2+5CREQLBg7dpxqLfVEO8P/RLt84403PJ076s/UTk1hbhURFPfvEZlq2vRTM2rUKDN50iQlE6I5&#10;aFIxKWg5TCDs0KGDznMiJ4k8Mfe53E5gNpOb9ffff1NilQr9LCYYuQhRPCQj++jDhw97aRdWxlTg&#10;4TJ7lixT1GeiE8w+ZmmA7j166sN0yJp/Yoa1oyp2tIAsKL6DKcD6ODRQltWwjU5HKSUWcHvONZBw&#10;+npuHvAB/qCu3bpHuSqZBSUPaaTvvf+ByZUrt+bFFClaTPNiSK6DQNDg8JXlzJVLv4OfAs0H+93t&#10;v4htcB42HR91H9Xf37nNwl1DxHQhDwPinDdvgZBKAi0l4Txf/8HC/Xx57/+8nftMO+B7Si5nzqr2&#10;x9pDzEPCt/idkAnaUzDO16jIvn37dPkXVnvA3HNP8oPg/NMKbhcY4CA8kkS5H2gtcm9OpkyZsoJs&#10;j1hkp2/E3rwG8zP5iHqh/rYtIFOP6laEav/cus3UqVPH9Ojew9NRnY57y0Ubx1VzWezSDh07agOl&#10;7igTqW7L+cSw0GlYnZGC0NFxuKKlkB2NQ/Sz5i2USEg8w4fxUo6cquEwOvI3jfmZZ7JodjENngJV&#10;rCQQk47OQChdurSabGgfP40dG7DMAwNZ8xYtVPs6cuSo+vuYzXxJ69bgs3JIwk3QCtdnqqliLnna&#10;K52FAAVzcKiwRn4S10pNWKZsxGRgArObCoiUGqUYO8Qdnq+Ecqa3m1hwmGOK6qqRcu/gBTR/Vpsk&#10;GbZZ8+a/yH4RSnFpPBd7iu3qb8+irTCyAR7666KtsFD019/008lgsDp2MUsrUF1LzsBzG2+lOCMO&#10;/hQiLTQaTAoq+PP53S5oWg5xOwl8LDjGBDX/ZxUs8L8w2ZHSC5hJ2PGUGmAgodAy5pONLtHBKZ9J&#10;jk/WrNlMPhmt6NAxWdqSDkQBad7j08PB7L/Piy/l0DrHOJuJ7mC2rFy1Wkli3/79WpGe2rcUN2La&#10;RXigYj6rVFavUUM0t8J6Tf5RFe5r586dPHf/5gStc+7cuepOQPMMRNAQKr6wR1waGn2KIuDu/W4F&#10;GLio8cLCZDiiOX+S7Kijy7nz3NesXauDdoN3342UWBaifmLXyXsfUDKPNGoLYuYwLkRCebrRY8Zo&#10;RIWJcYSinZHAGR1upYT9mvy2669/i+jt9F6Wc3+nTf9VzZvkyaM3suEUxGmLJvTpp02VcKpVq65+&#10;F/J38uYNy3IlclJSCAZSYdZvHtn2nHTK57P7zmOKDsgs5hgMXPXr17tBK2Nw+3HsT0o4zKC3/rEZ&#10;M2ZoRnJsaFNo4tGVP//80/SR/oDWQZpAIKe4k7n9ltZROe1ZXnf5ipU6GZXtaJdEYv2/F1OATDEt&#10;GUAwOUmihPwgQSY82vPHie4mXiyCzZs2swjg9STJkn0in4UrGQTnsKMGDx58g7OMKdRu4YH2F1Ih&#10;nb+LACcWTlJUOhrd5s1/eNXMkMSeeNX6a1c0HEknI10csyY6mgxqL9EhTBISx6zT3h2O5hkzbaDs&#10;a+W8KjzRGHKZKFSEWUXoNzz1PhCI6pDgx/viJUreoD2A+nJdHTp01PMie5nw7iuv5PMhNK6Zv0F0&#10;NTk38DEFK7R1RvcWYqaRT0RnDXQPOC9ykqitc0nMW8d8c/oKZvzPv/yi+UnsiymK9uh/jJsFc9bw&#10;3+CAJh+G0qU4jQEaXXjnz9y17t27a+Y5M8mFJ/6Rz+GOcKWq4DqmDtmN/sSCFzyQwGjkt4wfP0Ht&#10;RcJ/GUTVS5sunc4CZolQGr+jufz7NIjbL3JP+Z97jIaoWoxzz9dv2KD+gkKi6j/8cNTnwKCC16lb&#10;Vx26n3zSRMtB0tgeihNHk86Y0V6latWA0SMcxmg3pCLQSQjhUo810FwcBjMybHlPuQBbidANnM/D&#10;hg03mTM/rZnQOFb996FEApNE0bQ+++wzLSg9eMgQaZ8NNFoESaKdBTpff9ChGCBJuw9PyDEhQ5YI&#10;KUuQYuIEE6onxQESUcizYhH2mTNnabGuQmKacn5UE2RfCoDFVNU6+jTTSBo0eEejOkxtIJmP+8Iz&#10;ILwf6PkAfHMsTdO9Ry8tHv7ggw+ZRxMkuC7bhgoilE4CvaGk7vtfzJdffum5nTfK11/3NRVer6Cl&#10;Er/p19/skJPm4fOQyXD0RmGUXEJyq4TbrX6Zq1fNrl27taQA0TEaUiCNICKkSZNWHb2MtGgrPXr0&#10;VHJhuQrU9Xffez/CDku7YmUCViIgRweioCREWSEetJ1A37HguJSeYDpJoO3+4NogQFIhWP6CEgRM&#10;KB02bJjmqfSREblD+w5qYuBDIJkuW9asGmXCFYCpxagdXkV7iiCxHS2O34nKvcS8+0O0+x07d6hj&#10;mFQAyAifFdsJ5RKpQxPjb5YKvhnnLfcdMsGVgR/UTm4cPXq0OmCD0eq4J80+a+6dVQ85E6j5dsCA&#10;o/J3CkGEosQC8LDbiV8WqMPhCd50RghCUFScOnz4kKb9w+AwITkjllxCcuuEu82oiJqt2owdJQWE&#10;OMmm/qpTZ01rx3Hoft4RgWeaLWs27QRf9/1aNQSWNgm0bzBo2bKVztYOtA3Urfum+W32HI1M0en9&#10;w8+MxIy2qO+0XTQISiu4s1atEJEht4ntFvhCeCUIEV69WNozJg5pFpgR/iZCsEAjQKt3+4OcSFwJ&#10;7bj0GUgXMoVwyOGJ6iAA8FNhzpJc5yZIro91gMKpWxsQaHyQm7MEcGfNtTly+MjVxxMnbi/bIxUv&#10;sXChqICwsf2MqEFkwg9CLNilXMzKlav0RlHFfwkLodPAlWBCfpc7TYie8fwgG3xlderU1RHtMWkL&#10;EYW28WW8ki+fjrJ0CKJMdLxgs3cZTQkEhDdyooJjmjd45x1NcWB/TBRC5ZAIM3jxK0EYEGZMCf4q&#10;Ui3q1KltUgRpPkUV9A2iPsysxgRiKgKrXKAdsh0Cx1QJRquAfPBroZmQ+8PA4T+QE+ImOdJNipBy&#10;RMeHCPFlzZgx07N8saMB16xZc41sv1cQqXiJBaChkHxkT4LGgoMnMlm1apWGzMicPHhgv9m5a5ea&#10;RDAoZpI6qkLEcofKdW00TniePI9r+v6PzX9oYtiAgQNFJf5MSQcnLSMsvg78KbQRBqJkSZOo5sDi&#10;WxVKlzDFC+YXzaaMyZTxKZM2TWr9jrvY1bhxP4VbQhNznGkYffv2Me3btVOzhs5B6DM2BK2F6R3U&#10;l0Xdj46mEBUULVbc1K5VWwmZ0K7/9rx586pvyP9zC7QOzFIGguli4kU0N4n7Fug3qNnD+uLPPhe2&#10;MoAbo34Yre3ARuDAlClTj8mzySXbg5IPBDhj9IAwFcsd2OQ4RiZUzGBkxYoVSi6w4xExi6gu9/LL&#10;TrUq/De2wlx4ppHdxprIEe0XklgQz/0OjDCNEwKikTGyHzt6xPz+21TTvWUj07bI86ZpthRmToEU&#10;Zk3RVGZNkVRmcaGUZlaRdGZcyWfNiLIvme6505g2WRIqfpTPvsuZxPyQO4kZlTupWVwwpeyfwiyS&#10;14GlXtScpNgUfA6QSW0xD8jV8Q9a3C7Q3zA70ELcnzNAYxGQEkI4OJh1g1hbOVPmiNfnzpkrtzpl&#10;/T+nrIgSij7za2bH39sviznYULYFJ7JzJ6qMyVsvcNow69PatGReBpuBiObC6MQMWrzPBwREENCA&#10;Pvzoowgna5F007t3H3UUYoJt3x65phSS2BcamOOnuWouXbxgtm3ZZL7t0s70ei236ZQ9qdlcLLXZ&#10;XTat2V06ndlbOq3ZK+/3lQnD3jJpFPt8ELbNee+87hEsLJXJbNnyh+fXY04wm8gerVWrpvoOousv&#10;iU3Q55o2bapExzliARCZjWr92w0bNgTUVAKB5ES3CUv/cxJMr5orl6+YHTt3kdc0TbbdIwhOGjZs&#10;2JWMW/dN5j02G5EEGJSLJPsuWLF1SSGoVavXaNo02Z0cmypsZ87gKPMlF0iFYsmLlywzv/zyi9bT&#10;QLUOya0X0VF83kEqLDcyqEt70/W1V8zwnEnNHiERSGAvZAIhCKHo35BK6TDyCCMVSx5h2278m2Ok&#10;M8Nql1IyiwnBaYk5R5AhCkta3BbQuVnHiPlDFNOOitZGDWqiVkxNIE+GSG2g3wgEZvvj5+E90wyY&#10;qkNeDT6sb/t/y2B/ULalFwQvxYsXb3b06FHqK/j8GI67Tp06eaNE2IPE7oMVch0I48G6v836TVSr&#10;f7SqFiSFmbVu3To1jWhAMCMJOunSptMJc9SR7ScXFJHtGJKYFRs5YqS6dvWKvm7ZtMEM69nZ9KxY&#10;0IzOk9xsLRFGBL5aiEMKYWThJo0bySXse2H72G0bSqc3s6f97Dmr6AmD1KJFC82nn35qns2S5Y4m&#10;EzQUwvaEl5mbhEYVrNAfiWxRcZ+CUrge9uzZE60aO3ataJIsSYClEFj/b78lKnZFrJr6si1qkj17&#10;9gqnT5++zsH8w3k45wglo33gQabQTFQExiVRCh8LTIoqPWLkKNWCcNwNGz5MbXY7p4ep6d8PHqw3&#10;yDb0kNwa4X6ztMvWLZvNt107ml7l85nxr6RWMkE7QRNxk4OFJYmwbWHbwwjE/zPfYzhwvjuxQm6d&#10;BxRVoa3QyZgrhIM52OjUrQb9CK0AMqEKHIERGx5nsI3o2nEhQCAQCcDpzHXzOTOv0VRYGyg6Jh7r&#10;NvGKC4O5Ylu2/GlOnjp1rXz58hPl8/sFUZMMGTKkX7hw4Xnm+bRr1+4GjzgEQFgQPwzEw9yGqAg5&#10;AswpIt+ApTFJyf7zz63eNO7WrVurI4qG7fa9OO99zaWQ3ITI/eSeOrA+EzSUK+bPLX+YAd06ma5l&#10;XzFjX07q6eSQQJh5s7eU0/F9iSGMIPjcH3ab3R7u3x6/zG55Hd+nq+eEIxd8Jps3b9ZUc7RjBjB3&#10;271TAMnh72CJWNYOCs/EwT/pL/QNTByIhOkzmDwIWhkkQ0ie0PXAgQNNly5dAka0cE4zK3zaL9O0&#10;rCxlD/z3sWjQoIG2D7EWrlWqVGWcfBZXED0RbeUv/CA4fGA898nBsM8995w6c0n1Brt37dKLC1Zo&#10;wESFCJMx2e2k3Fgcu6y1y2/wm5QJDEnsCTztJRMhdyIGw3t3Mz3KFzCjciczf5VIZ/ZAIOofcROH&#10;m0zCiMTCEoSbKHw/c5GPHJvP/PcF+GjWlcoQ1Lo65GqwbAYJencqmTAIEzbGEYuPxxJCeEIo3dZ7&#10;IWJlTRy0dwgUQbOhHi4DNK4J8l2IwuKbDFQXGLDeM0v/bpHBfPWaNWbnrt2q6ZAJ7b8vbgrmPC1Y&#10;MP9C9Ro1Bstn0ScVRGzRYZw4TldYkRi5fOwF5IIPZoiYKeQioGqGl6kYnmCz4wAmT4AlSVkM7Pz5&#10;f0zz5s31N3AgLdNMXUdL0Y7geR+S4EXvmQvOPbyuYUPU2wHdOouZk99MyC9mTnHp0BCHdbzKK9qD&#10;u8O7CcC+t2Rh97lhXw+B+O/jJif3/vwm5tbM8s/rgBNIiCZiKpMsRyYo5rS7jd4JIMGU+iWYY/Qj&#10;ButgBf8K34FMIBkGAATNhBnd+GCcNaIeVyuC8hLksGAR4M/0X1IGkqEoFv1u6bJlejzA8icUQiMR&#10;1r0/ePrpZ660bdt+lXw3r/z9P8HNyYsvvTiUk0OY8Yh6SfalbPIB6ibzHOyFWSaNisCIOHTx0C9Z&#10;slgdhUwYc4re3Gt6ykPhgahp5Lm5IQlOIBHHXyWv+K6kEdFY+3f90vTEZ5I3udnlIg7/ju//WZi2&#10;YV8trBbjIGxf53P7t/vzMPh+T6HEktb8Wruoj+bK4IVv7v3339M2E9uJa1EBgy0BDjR45h2xkmJU&#10;FhuDKPGvQCTkfzE5EOEZQq7MbyJhj+tG+yE3DE0FjcWSDoIWYyOuFvhYKBw/adIU0T4WCvEc9vYn&#10;vosCsX7DxkCZ1eS03TyhWJGbNARnkl3FnwQcQk2BShMSAsbpxKhBsk50hBuK5xpVbqb8DheLfUlN&#10;CP0N0Y72iFoY0liiJtwv7uWevXvMuBFDTZ83K5lBuVOZXdKh1QFbygkNOx070GvYe4cUAsOXMJz3&#10;dn/f7znb/T9z/81768sZX/FlVdPpPBQWQs2PaFrBrQZaEpoAAywRU5ylkZk4bsG3Yk0ciMQOzAzk&#10;mDwESgh2oJXQN6joR9kSiIeBIpCQlezvqP7wo0ZifsmgLVoqq1NYUlFikeNgEkGCWAmu71EGIfgC&#10;2UHKEG4a4TkYkIugo+O0xekq272AqSEXNBfUL2Lu0RHmFMH0hAJ5SESMTp46TVUq/R2KYM+cNUs7&#10;Ch0mRDK+4jQUwvXgik6jGDH4O9O7XgUzIn96s75YKk8ndjqyG7aD244f9rf/dv/93Ps7CNvfvnfv&#10;fyMwk9BOHC3FyYXZVDy16ZM9kSmc+jGd8BeT1eluFvgd6AOYOGgRaBNRMXHwm0AkgDbvJgh8mvge&#10;cQdQWCrhYwl1siV9C60isjYPUfmXjyVMvHTJ0oDf1cxp0WZXr1mr50FVPtd3zwhiXKYL1AmEU4/4&#10;OCeG3QeLuiclAsgF7QJPNCYTNmB0BNLgpsLOxYoWVdUXYvth9Gj9DNWX4j6qYoZ4xUcglhMnT5jB&#10;AweYplVKm0H50phtZZ7QjqraCZ3Yr1Nrx9bXsM5v/7b7hm13/rbgcwvf7b4aiLMtbLv//hphkvPb&#10;LgRDBKpyqkfMg/c6k+Fw7pPS4G5rtxq0bWYgU2KicePGmleCnyPYgQ3SsSYOYOqDFY5DhTZq9+LH&#10;pF9h6tCPMKXIrqVPBCOcD5Mx3b4mCJDaNWhCrPrgL3yHKBNVB7aI5uTn7J0tiHFZy0mxUDUVydu0&#10;bq0nR0wdVmXuAh1d9vMBKiGVqEi/R52LrjArE9OKqQAb5fdImEMltqURmQ2Kre083P+O9sJ1Wsg/&#10;+krDJTP5i/fqm89zZTCLC6XS0Z/Oqg5Yv45t34d1cEsErs7uerXvHTj7uj/z7qvRI999vNs8r85+&#10;YZm5vC59NZVp/NSjJtlDN/pLUOkZ3Pw/j22glWB+lBYzhLaOiRMVwYWwdetW7QOQilujQUuhBgop&#10;F5h2+EvIC4NAya7F5+gmn2CF6Jl/n3y3YUOPC8HR8v3FaUbSjoS8NmzY6F9CoY0gZkXs2GMsd4Dj&#10;dpo02nnCqmgqCBfNjSZGzkQo2d0L2J2QGhoLldNh6OgKTkbWLiJqNGbMj3rxly9f0eVFMJf4rYYN&#10;39PzUTNAbt6/XawTluv9+++/tGpfswLPm+9fTGJ20FFLSocVDcB2ZneH9iURTyd3vUb+edj3fT93&#10;bw/729luP7Pfc8hkb5l05td8KUz+xHHMw/eFn7xFp2M0D7QtpkGnIr+DIAREHdWlPTCJrFbCe7em&#10;wWdEsMgvIcmUSCrTW4jsUN/FzrvDgYs/MzpCoSj39dBvlogmEoxAMBMnTnY7w68JqghiVho0aLCB&#10;BrxixXJNxlm7do3JKLYbPhbEkguJSP6Fi+nwL+V4SQvLUG4BdS66wsPlQUMk7wvDM18BH8KixYu9&#10;tmSatGnNrJm/qRPq3y6EBufPmW0+q1XFfPZsMrOmaGqvX0I1AY8WYEnAv7P7f2bJwU0SYYQQBocU&#10;7D7hf27fh33Ofq7PRKv5S8ivVrp45sF7Iq8twkgeqEJ/TIB2SgenQ9oZwlFxvEIcDLx/iFYCcdhA&#10;B8I2m6iHiwATB23CZtfSpzCD/IVMW8glqkKSahy/aQoN33vf7NwZXN8j7Z9CX67vnxMkFsSsyEio&#10;kzPmiJ2HqrTi999N9apVVUMhIxeBXLgRTFgMVBUdMwYth1qrUZlT5C+YYJTD5MHkzJFDVMvtqp3g&#10;eyG5DrWV30NlJhdG1T7Pd+9mgUAhdxyxp6XR/jhqhGn9eiEZ6ZMrgbg7su3YYe+dv8M6+I1wTBdf&#10;MvDZ7vPqHNu+59Wdm+K7nz2PsO+oY1a0lFn5U5jkcYIPEZMoWahQwYDbogNMK9IamO9G3gYO0agI&#10;bR4yoaYJ0RzaoBW24S/Bz0FeF32FGjXUUaEcpg0fhyf4OqKjrdiiau7rhMimTv1Z2k7EPUHNIOkv&#10;a9eu80469GCSIOZFNJYh/DB+DOTX6dPNUtESHpUTJhXZrn4Pw3PDcDb5R4sA+S3Yk9ipUU2g8xfC&#10;aOQIoEqy9IOzGNU1dSizdIL9vcFDBvt42u9WgVj27N5tfhzU37R65WkzJQ+E4jhjHa3E1cm9f7s7&#10;e9hnvn/z6rx3vhtou/0s/L8dwnBvD7Sfg51CLJ2yPm7uD0JLcaNdm9bqawu0LRig2tPJ8PkRpqWt&#10;BFO3xC34RKyJw8juNnHIsaFWEeYaFe4gE5yvlHxEu49KISqOH0iLCSRcA+sm4Zcp+Wp+8/ADvrVj&#10;yK7FlcBC9xEJxEI7mz1nnppOnu9Ti4n8lZiXcuXK1UC1s9rJIbm5kEndOrVVhSTjD6cUAmGguWBD&#10;BiIXbFfSmClkfLPkggpJwWOOSRmHQ4cO6o3555/zpsmnn3p/s2zZ18yGjZvUE26dU/LGc5RoiD2O&#10;B97jBoFgxNnX8RPxnhT1Hi2bmM4505jVYu7sKyUE4mPmuDuwG2Gdmb+DJw2HoMJeHfh+38L+fePx&#10;+duB53yJ+Mj7iqmivs4PSV0Dv+0f5cmD5LngFKVaPp2eCKJbswhGaNtEQ+ns/vN4cMri26KcAZ2R&#10;UDhmOdFMOnt0ZuCjlaMFRSYcnxSQrFmzXpVrPNGkSZPjYhGc8r8HOHIJIbtJMJDQ1k7J+bJgm+v7&#10;FwRZBDEvMvI/MWvWrIubN2/y2p2bNm00f4ka+Iwws+yi84VQCxEIg4vG6WXLE7rBw0YlRANiotTN&#10;CI4uzC8ce9Q7ZT1pGg4EQ2oyS1RAfphnaErnz5/TbcF28kDCA3IqpRGdOqrJRlQbczDFgajWJBGS&#10;saxLnYhGFexvcvyrVy9rUlTfVk1Nt+zJvLkd1uyxHdh2Xvd752/fDu787cD/77DjhR3L/bn7mGHb&#10;w75j9w2ksUAknDumz4rCqUz6R6KX0EZUpkXzzwJuc4PwKloNQQPaBVGVqD5r2pTVSoCbiIjoMPpz&#10;bH4DDQjNhIl7BDh0Ub6baFsIvxlIk7K/3bdv32tFixa9KGR2vFevXsdlkD8t265fvHjxWvXq1Y+4&#10;7wf34sjRo1qbNhhi4X6xfpPrGFMEsSb3fPXVV7+g6jFhClENZtlSM2/uHJMggRMNwrNtyQUhiY6I&#10;EGohnZt9LPibtX9x+rKA/M0KoXBi/4xsFO1hpKDzo51QWNmqdiys9MPoMdrR5VZ6EPYSqch+XPu4&#10;8RNkpOqr9WGqVa9h3qr3li4g9fY77+gC2QAtikgVS2GMnzBBGmjgxCmhHP3XngQOwM6fvG++eyWd&#10;2V5KOqcNyUrnZNS3ndmXIPw/529fsrGfOwTgv699b+F898bPb/w70G85c4r4Lee8h+ZIZpI9FP35&#10;O/hXKMgdaBuDBpPuCNky+TC8+UQRCekLOFjp1AQY3OTAQMmAhXZA8if5HRAKy4iw3Ie7zd+s0Bfc&#10;2grnwXkJgVx7/fXXz4pZdXzMmDEnRVs/708U0tdOyqB92X1vKHdApEkHw0gIj+3dund339urglqC&#10;2BPRBnIsX778OE4qHgKC6bFv717Tq2cPb2gKz7290VwMJhNqJA4strsBm5YvXy7aCXT+wkNBBSVq&#10;9NJLL6nGxDlgUjBjGg880xCYV8HSmzQWtA7dh4cU4MbzuT4UIDYq1erfadBAU8pZSpTrYJRk+VEi&#10;Co0/aaLr3PCe5UUhOmexLGcFwU2bNju/ZUV+k9IE+IEWLlxgmlQuYwbmTGa2EiqGSHw6b9irTyf2&#10;bnP/7bu/ex/3fr7HkVcfrcNvm9+rs58loDAiAjYvBR/QO0/GNw95ktyiC+bB2GLbOOjxXbBiH2UB&#10;GJyiEz1BIyQPCzLxn8dDgIFnTfF4Ag+Y22hNLCuKmY8JFBu+O+uv5JyYrFi2bNmztWvXPiZkcuLg&#10;wYPhXqSQ0dl06dKd9L9vn33WXLScPz17BRacululz/6+fLku6O76/gbBg4LYFbmpfSj6tGDBAvV6&#10;I3+KasZDeK/hu9qJZDc1i7jxCIyLdxvthbRnu48Ff1eq6NSLcIfooiv8HiYJYT06PCv2nTp12lwR&#10;NbLRx401onTq9GmtQFewUCEtQIz6h5rpHqWs8BmksnXrNtU8iCAwQtLIWelx1qzZal7ZYlR2f0jo&#10;ypVLFMPR33z++ey66h/znMiitIKavXTJQtOqYgkzvUBKJ/9ECEVLFHg6q29HDuu87k4dtt3C93uB&#10;j3Hj8d1/h30e9ncY8YT9jn3vqwmlNTMLpDDPJ7j5gkr46tAAmRsDwWBCR4dI+I7VSoCdi4PwHPCl&#10;MMMewsLxzwBF8iURRgrGM3AFaiMxIRyXdiG/dU3a1Tk0E/nN42JKX6I9RSTr1q07myZNmht8K2Dg&#10;gAHm3LmI61GfPn3GHDx02CyWfuDK1EVbqSuIfcmTJ0+8kSNHbsX+Y/U025GWLlks6uNO83LuXN4L&#10;wt9hyQUhWsToYOf/2P0scuTMZVq3aate95gQRiASjtBQ8POwiNZ7YnrhWFu8aLFmDU+f/qsW56Yg&#10;cR6xl5lmjtrLNTkLeTkkQWNs9fnnJreQFefetl17c/TIUY8JI2LbWjiNDhUTp9+nTZvq0hVoMLOl&#10;c4z+YZTpXKu8mZQnuR+RSEeVTup0bNt5Ldwd2tPZfbZ5vu/zmftvf9jv+H4W+LjubZ7z9WgmWozJ&#10;89naoqlN/XQJTLwIkt0iQ6IH7zUZ4z2g2k7HD+p77mTUxZoWEIl/iBd/oXW+EinCvMHMQdslTMwA&#10;Gh0Ci4rgXiDC+dGHH9I+TwmxnYxIM3HL+fPnr4lWfjJt2rQBSQX89ttsc+FCxIfDAgF+dXA3Cu4T&#10;3BopVKhQVrHZLtBRuPF0QvwZG0QdxZmbOnUq78mhuWA6WeHBUruWUcE/SxewpAELUE2cOMHzjZsX&#10;SIEwXKkSxU3Hjh20weAncnJCrmqHnzFzlvl2wED17DNNgJC4JU2+//4HH5pcuXKbJ2X0miFmm2ok&#10;nu3BCMTC/oT7WrRoKaNhMvP4Y4+bsbmTOuYOUR7tlLYjh8HdmW/8PGy7u/Nb3Pi37z68Dw9oH4G+&#10;530v222oG3JZUDCl6f18IlMj9SMm/v1RJ5TUce8zZVI8Yto/m9DMK5jCbCrOb6Q120unMzN/jNpE&#10;VvJR7Cxha7ZbQTNFQ8VkxieIiYPjn3pCJLDxvGM7PYFET8wpfEKfNG5sJk2caI44hZyc2iSRiAya&#10;l6dNm3ZStPJjYhZe4f6haVSsVPmG+zpbiSXisDVzg5qICe/63kVBMcGtlTJlyrTav3//NUYCq5Wg&#10;aawR+3Dq1CkmaZKwcgrYp/gyrEBC+FyI67PN7mdBuK6aqKJdunSNUuZjZELh57JlSqsTECKpJ7Yk&#10;C2yNGzde1WDU4ilTp5pOnTqbypUrawWtMT/+aOrWraNkQJhTZ5QKQcg/jkbj5hX7h7wq4bg28rcN&#10;SZ87d1YdgJiAjTMlcDqmdlqnw9oO7HRii7Btdrv7fdjfloDCXsPeO3D25zMBWobLfPH/Hf1b9nG0&#10;J8++olntktcVRVKar7Mn1tBx8ofu1YmCD9xzI8hVued/vs8Y3CufFU4Sx7TInNAsKpTC/KVOaudc&#10;w84vnZlVMnOkiWsQgdVKABq1mxzQTlm9EH8JozJkgiZLSj3OXiItEE5sCu2LKGFHMemafNLYTBFz&#10;HTKxg9PxY8fEaj4V7qQgoj6rVq0689Zbbx1Onjz5GSES0uy99xMfJ9Nm3J+BhTKI7tKM27A2yW/a&#10;NkouDnlgLhOIvJWxguCX8ogpkc7/Yvny5S/xAHHUWnLZv2+f2SmN4PvvBpmHHw6b2o7TCy3ACuSy&#10;fPlybQSMFK6L8oLFsN+sW1dJKKbkzMljZtSwwSZzpoymTdu2Gn5+rVw583HjT8zRo8fMWtGmvvv+&#10;e/PTT+PMuPHjTZ48eU3fr7/WRkgxcaupBBJn21UlQ33veYg+Ip+xbcjQYWqePSmq/t8lbYd2OrUl&#10;gTBicP8dBvd+YfuGHcd3m7Odzqop/wrnb+fzsP3tvrzu8WolRKfSmql5k5sGTz5q0j18v0nwwD0m&#10;x2MPmXfSxzddsz5uOgs6PPeY6ZgFJDQdnnnc9MyWyMzMl9xMF4zKldS0y/K4KZ08rpg3j5qFhVLq&#10;74f9pvO7DtE5n/PboxtU9tw8X4EscNrShmwOlRXuMdoxbQ6fGM8PMsEMZtAgn8UWLotNoZ1TEvIL&#10;MaPrynn88vPPokHdmCQn5vc5GZhv8AEIGV2Xazv/9ddfH8+QIcMJ/4iPG+ERS9eu3bTyovyEWbJ0&#10;mZzTCR0cAVnrtEW/fLNdglSC2yK55CIvUicF5kO1tA9q/bp1mtDVp1cvGeXDchYwfdzkwohCgRoY&#10;80OxL/2maCvwR9SsVUudn25H283KyaOHTf++PU2RwoVM9eo1TPv2HbQB7t27TxvrJ6IWsqp/2rTp&#10;hACSmspVqsoo6Fn5TRBIINlOQlSZMmXWexJwP8/nhEOx53EAT8ibVDuR08HCOrr770Cd3v1Z2L6B&#10;/w773InSLCmU2uwpdeNsZ9/v0cnTmvli4tR/Ir5JF/d+86iYOGWSP2y+fiGRkkbllI+Y9I9EvkLg&#10;M/EfMH3lO5rPAqnJsXl1ftv5Xf9r4XWH7DNt5GDPzTOa88QgBpn4EwMaB2YM6fKEpWlv+MPIDCcT&#10;lg4OGcW2YFpTSqFjh/amfbu2Zvovv0gb3x1uuzlz5swp6QM+pCKD9bk+ffocz58///GHH36YBLWA&#10;99WNFNJXAhEL4eZNm/8wCxYuMpv/2GL+OX9eTKnjYipuVT8pdY1c+0NcVQW3TcjEu0jnIBEOITEI&#10;hkYWi/oFAbds0dw86Krwxf6QiFvtpIGg9VAQyr8uJyDfpWjRIqZevXqaqxJzct2cPXXcdO7QVldy&#10;RC1eMH+e2bFzh5ZlYP1czLICBV7VyZOWVEBYCNohCkiHXB3Ot3jxEpo3QJIcXvaw/Zx97VpJLGCO&#10;edVRRnl357IdTD/T0dvpaN7PPK/Oe+mgYpo4CWjOqyUPSGGHaBlDciQxLZ5OaKqmecQkfvBeBaHf&#10;tEIUG4un1v2djuwcC+3k75LpzBfPPGZeSPigTg7MlziO6ZLtcdPy6QQmf6K45uFohI4xfYoni2uW&#10;FUzlnJ9f1Mt577kOIOe/qGgaLZmBTwxzhUikv/+DaCPzz0gheCjOQ+ovIaeF2fYxkd0drOA7/Ea0&#10;2w8/eF80k6miAfv6dvxF2sD1A/v3H5A+o6FQ8lK++eab43ny5FEykXbvXdY4GISnsZCMaqe8HDiw&#10;36yVgZ9aK63lnvkVzMK0+lFwWyWRQD3R5KLYhB40F5vyTGbu8ePHTOvPW/lEgbgBPHS3U433aC+k&#10;HjN7NZBphLpWvVo1DZ/dzCTGQLJvzy7z8UcfmKRJk5j33ntfzaTUqdOoxkIUa8CAgXpdqNdk1A4c&#10;OMjUf/ttU4DZqf36aZjQnmfHDh01F+CNGm8IiX6kizphWq1auVLJhSUpP2kSNt3g6+yJvEThEIg/&#10;3ERi93Fe6Zw68pd+QkgknVlVJJXp8lwiMVcSmOxCCvY3wsOzjz4g2ktKs7ZoKrNWvtsve2JTN218&#10;k/ihe819QuivJIpjOguhlEkR9RT88ID2sr2Es5TH3rKWVASQo1zLphKpzZxXU5ifX0luvi72/A0p&#10;CGgdkA2z3JlsR+if0DB5Utb5eisEhyikBpk0+eQT88OoUWaHX9TJX65cuXINPwpOWtn3gPSb02gm&#10;OXPmPC6dPCjNJDzQr+rUfTPgNvx5H3zwoRkg7RaHcTjzrTYJHhHcdpknUI0C7zphM0wANBebSbtc&#10;3uNzadP6Cx9yGT9unFm0cIFPI8DUQc3Fm9+1a1cdeez+buDwbdGylSYvqQMqBmXfrp1CDO10ukGh&#10;wkW04aZ74gnz/eAhZtQPP5h4Acw17Hu2kzRHSjfqOmFzm8wFXnzxJTNo0HdaSpOsX/f3h+ZM4iEM&#10;28mkw4mmYkdwx6HpJMrpe7YJoUAGM/OlMJ9lfMxUSRXPPBWESRIsMG96iKlTVgglkOP1ZlEs2cNy&#10;HY5JZK97WeGU5hchE6JLW0viX0lnfvi8kT4X7ungwYNVc6RGCm0JFR4tE00X0/tWCKFnfIN9+vQ2&#10;n7dqaUYMH2b+3r7dszWwSLu+fPTIkeP79+07uHfPnsMrV648Qhq+aCYngjVzggH9sJ7cn0DbggCJ&#10;cDFezza68o5APdNcFLUlMH9Q8zEFGOHp+H9s3mQ2iUaD5vLoo04JS2ZHUyQb+9edLIYQASChjinn&#10;wuR6bL7jBuodCXAsoBYbIxT5Lzj7Uoq5AkH06tlLE7OWLFlq+vTty1wNrTu6dNlSJUTCyI7JQ2mD&#10;a6LlNNJSmkWLFdPRlHNmLsn8BQt1hmv27C/oZ3HEpFglBBFGLI4JoCFoed2tf6fTYtczhETaZXnM&#10;1E0Xz6SMc1+0QrrB4DUhk17ZEsfa8QFk9UOupGafXJvVviYLqeD30WuW6x//clLTu0d31WBx/kMm&#10;kAqkT/mNW+F8tYKmSiXEzp06mZEjRsjf2zWSGJ7ItqsHD+4/snfvnoOijR8TzeQkmomY3FExc9iH&#10;AtZLBJ8KOguOCwLtq2AKSaDPI8FmwROCO0biC/Age0+SPBDIBUJhSrolF7QZmH3YkCEmRfLkSiwz&#10;fv1Vv4Nmwtwet+2MIxQHHSMV+Qbu0d8N8l5Kly5lhshxcQLHlJAwx/EhMFLzIQdIrI1oImR9Mj+I&#10;rF2ud6BoIoTGaezDZQSbM3uOTn6EaLimSzLK7di5U/1KTH84Jza/XTolX+K4Sia2cxF52VQsjen/&#10;QhLTNWsidZTmevxBE1cIKDY0BzdwzLZ+5jFTNfUjsf5b4N0n43s0Fuf6p72SwkzKm8zUEeLED8Qz&#10;p5A094rpEzhEYzskbAXSYIAbJ2TSrWsXM3HCeLNz5w59puEJZIJmsmfP7gPSbg9u3LDhdO/evY/n&#10;yJEDMrkYaIAMAAbqY4LxghqCBAJ32Del4DsB+9xATpQLYbD2/zwC/CF4SXDHSVOBTzyduRR2Ehjk&#10;Ykv6HRRy2f7XNs1zWSO2qSUWQAcmDOifr4DPBfMIJxwOVuxI929ZZHgqo6lVu46OJjHh+adIsj12&#10;nLhxzasFC+pvc20dO36p2Yxjx/6kmkexYsX1/O3+T4up1kyIMszBi3P3H7HJndwK95T0/i8mMp8/&#10;ndBUSfOIEMhDJl3cW7OUBR0Xc6da6nimpxBYv+yJzMCXkmima6D9YwOZ49+vhOJoa46TuYqQGttS&#10;iUZW/803VVO4Vc5XBkDKcPw4Zozp2aOHaChjlUwiEhk0Lh85fPiEmGIH9+zefXj9unUnunXrdjx3&#10;7twno+AzIXX+kIDlSqsJgqnUlkJA30Pb4Pt6LNrhex98EG4/cYHvLBbcUZqKW+IItgi8Jw0z0wGt&#10;z4XsXLssJv6WBfPnm43r1/sQi/0eFbbcyXQIjl0iAqi+LP0QqMaL/X6xosU0CYplGG6GYAhNuj3m&#10;mEUlS5UyCRImVLW8RMmSmu9CqT8iVR9/3Fizcu3+hDrfrFdPs3yrVK2q0S7KHVKHxu5TU0bmrAli&#10;tyMnfOAekyX+A6ZEsofNF5kfUy2oTZZEZny+VObHQk+Yr/OlNd1yJjNN5POM8WLORxMMIBbHl+SY&#10;gb8XTmW6ZntcfSwrSj1hFs+e5XkasSuYpiSu9end24wb95NOTYmorKmYvlcOHTx4VMycQ0Iqx9et&#10;W3uia9euauZEgUwYjAl+EIWhlmwSQXQEZyvfHyPQYAqRxuIlSwX6TYvzgt6C2J9ceJPyjIA1R7wn&#10;Tycnu9T6XHBwQg4IM0pJRBv744+6H8BrnTFxPNO8ajHTpSOTzGb5mEYcAw88/hQS5girhcfK2OIl&#10;S5bQCYckQkVHfeb30KA4N/exM2R4yuTLX0CjVowOlGn4pl9/M2fuXPPrjJlqhw8dOsx8800/07RZ&#10;MyWcvn2/Ni1btdJV+jnG/wQ5HnvQVJbRmffu40cVmCxkvJIOXzBJHFMnbTzTQgikS9bHTffnE5tx&#10;+VObnrlTmv4FUpvvi2Yw86tmM3PKPmkmFH7S9C2Z0bz1YipTJVMi0zyvz8JUwWC3YIegiWCO4Kwg&#10;0H7hwtFYwpy3bmf1hNdzx8iE1EDCYIeJzrywbl0xYYfpdJTw8qRk/+uicV6Qge2oaCUHRDs5vGHD&#10;hjM9e/Y8Ls8fMsHMCdZnckKAZlJdEE8Qk4L20UiwSHBJ4P/b+GcGCjIL7hqpKfC/GCUX67GHUCAH&#10;NImlS5eoT6RkieI6Q3iC2LDnjx0yo0YMN1WkQydJnFhXfPPPuqVBEHVCeyEaQDTKf7a0BR2fNaCr&#10;isYAwURVg6Fhk3NDONN9XHJxKIST7okbl5i1SJQosVYtSyUamPtznLW10sY3BYQE3J9HBDJcMQ2I&#10;+hD2rS6E1DZrYtMnZwrTLkdqM7bKK+bbKoXN8JYfmq+bNzL9u3Uyn1cuZvoWzmi+LvyEafl8UlP+&#10;ycc1F+WlRHFMHL+yhdEAavTbgscF5DMVEjQW7BEE2j8gLLFYjcW+x3n7U89OnqcQc0KKAmRCRGfg&#10;gG/N+vXrlGTCk3Pnzl3Yt3fvYTHlD4hpf1wGtXNoJjly5DgRRc0E0iVFHs0ioeBWSA5BRwEOX1BZ&#10;gL/mrpMHBG0FXnsPMOLT+a0pROcm2w/H7CIxeSAbOjCzo5nAmNg3C1CjAERf7HIICI41bGFIh7A2&#10;Id5w4vIKMnrJcXj7nbf1WDaJLxhBc6Exstyr2zQC8eKFLdIGueFIdm/3BypqpdIlzICCT5nCyR4x&#10;2RM8aLI/+qApn+ph1V7eejK+IJ6p/UQ88/5zyU37HGlM+5dSm85Fnzej65Yx3374lhn2ZWszvGdn&#10;075Vc51iQE5C69at1cFc4NUCGoKFCNHa/LUtwHniLKdWMBoZq+v57xMkGHknC2jArwqyiQbZ0G92&#10;bIRwayyqtWgoPa35vVR6s1oGoJgQpldQ32TcT2NFkxyi0Un8XeGJ7P/PoUMHj5BnIib4CdFMTnXp&#10;0gUz54SYw0zMC3gtfrDRnAWCDwV3TBj3bpX7BQMEN5ALHZ/wMUIuAE5dGy6EWP74Y7PW2ny9fDlz&#10;r58GQlGfcuXK3VClC7IhIU9NKyEu/Dr+2oUbD0jHfrVQYQ1XUtvDfxkSm3sTSCAzfoukLDJs3Tk5&#10;gGsMNCXBghUFcAijbmMeDhsy2Azp08P89P1AM3bwQPPL2DFm1tRJZupPP5rhgwaYwd9/Jx1hqGpa&#10;zGciSa9UqVL625AC18l9CUQebkBmkA3EAwERPcOZjkOU10DFt6ICIX5ymb4RpJPrLz9t2rTdL72U&#10;IxizwORL8pA3QQ5icdL905oRVV71MYOjKmghJFuOGjXSTJo0UcznTRHO7pV2dAF/yb59ew8ePnTo&#10;5Lx5847JvTqVPXv245CJ3OOgrkcAmSwUQCaYJbd+Et+/WFiJfqLAh1wADZyKWLbR4HOhPgtaAdXn&#10;8cCfEY2mXds2AcPLOE2pAMco5BYIAROLkYi0arSL8JLrAJ2R+RO2aBCEEVU/DHk2aAx0eDQykvZI&#10;0cf8ssDJzOc4bSE/TD+KWbE/2yJCRCQVCFwTv5ksWVItVYEJN2jQIG/xc3/hXKg5EuhY0UHq1KlX&#10;yCuaC5PXagtYkjfCDvnhUwk0R8etsZCNO3nkMM9ZBi8QJc8E5ys1brZuDb9iGj4TNBMlk717D+7e&#10;vev4ggULTjdq1Oj4888/f/zee++9oe2GA67vtAByfV+QThCSWBQ0F+LwNzwgRlAmhNmUfIoxkUGL&#10;9rH1zz/N+nVrzUUZXRYtWmiey5LlBv8JDltGWf/IEULnJTQN0WBusR+dzf19f6TP8JTJ+0o+8+67&#10;DVRDIJIVHYEc0QAgSwtC5zR4/EIk3DGhMjINI1hwHLQWVkfAF0WhIlT+YDJQufc3q6kEAL6EvwTJ&#10;BLkEheI/+ijRh0D7Kpjt7OTwOOYQOS2USAg2H4kBiudN+YEpkyZp+wnPASvP59qZM2fOHTp48IiQ&#10;yYEdf/99dPbs2SfFlDz+5JNPnpJ2ojVNgoA1c1jHuKEgZObcYoFcJghuIBc6BdqCzVnBzGCFRbQX&#10;GgbFuZkshcnwfsOGJm7cGx2daC84ffG1uIXGhomFD4cI0oQJEyIlGMgrQ4b0msn75pt11dlLuDm8&#10;RhqsQJYjRoyI0MEcVaDNYMpRcYxrd/ueghGuiWQz91wsZmOTi1NMnglImTKsUFdUkDRpUp41fhcc&#10;ugWnTZ9x2G7zB8uorimaSk0fr8YixDLgnWqeMw1fmPIxQQajMaNHmxXLl5uznhKpgUTM61NoJZg5&#10;Rw4fPjN3zpxjcv3Hn3jiidO2QFKQgEzmClhfJ6SZ3GbBxuwnCKhakrOyZKkz+xfBGYvvhcYPseC1&#10;xx/DTNFnszwTcLRHC0DlD0QC5L9QAgFNhnqlLNUQmQaDRpQtW1addk+pQvJOOAYdmGkKJOqxfCX+&#10;Hnw0zLYFOIRZS4ntZOBiYmGSBJpMGR2gndSoUeOGBMKoCPcIE4lIHZP1lomZdPHiBTEhz4uWd0y1&#10;R/xdXCs1grlnDYS8IfFA5xQeRCsdIa/p5dlULFqseECtpVCSOKqheEPMQiybSz5h5s+Y7jnbMOG8&#10;GSjQTDBzmMwZns9EBhYm+Z0WMjkkmg/p9GdlkDjVsGHDY3I+J+V5+CRzRgCbZ0IoHc0ktQAzPyR3&#10;iFAz82tBwNGB0C1+F+s3oRHh80CtR5PZuHGDR3s5YJp+2sQkTXLjGkWYV3QWVuYP1OAwRzBN8L9Q&#10;RYy6K/yu/3H8gcM1m5gazIEqWqSImnA4UzHdqA9D2j9+FbQIjgc4l0DHig4gUqYSVKpcyev4DiTc&#10;O0gOAo1I0HIgpvPnzhsZuXVBt6ZNm5nXK1TQ+sQ64TJdOvULsZyJXeHg0qXLpl+//kETjNwPzIWh&#10;gri9e/cemiRJEkZ7n32Y4Eg5TksuvP5UvaDP84PomMRKKsKqlSvCTReQdnJNzM1TRHIOHThwePv2&#10;v06OHDnyRLly5Y4lSJDgbBQ0EwbAfYKRgtcFd2xWakgcwSz6SBAwiYroBqFPt38A2xnPPv6SA/v3&#10;m01CMGgFhKVfyZNHvnNjchzaCCRAfZhAzlgaLYl6OHqZ+IgpBTEE4/fA8VyieAmdSIjmQBV3Rn3I&#10;DCdut27d1ITCxKOTknlr4R+mjgiYTHyHqnosiOUfCUOYPwXxcp04gyEMfE4R1arB50QSWIeOX+oM&#10;2LJlypiSJUtphMmNEvIZs7k5FxbXX/b7ctECnPozZKjWfbPeDeccDpYJXhY8LWBg8WqtZAOztInV&#10;VjCHthVPZ0Z0aW8Oixk7a+ZMM2vGDB1UmFcVngjxnBQT58D+ffsObdu29STLYwiZHBdiOxcFzYTz&#10;YoGvYYJyAnJzQnKXCaNAQHKhc1M2kMxVm7TECEVUA5LB3KAy3S4ZlXnfvl07k8Yv+cwCrYFlV23E&#10;yV/ww0BiqNdMgac2DBESCC7Q8fyBWYJPYtSoH3RxsrfffltDwUykRCNipIcQAVoSBIn5BMiJIbIF&#10;IZCDgr8DEF3Cecz38SGgfUAcEMbcuXOUCFk/BxJDY4JYCLHbnAwIKLx1gdl35YqV5mv53UqVKpsk&#10;ntnWgfB6hYqqqfG+efMWquGwrIlT39cpVEUmcRA+I7QEJqhiQuQVHBDotk89dX7RUnYJqSx4NYVp&#10;Ip91aNdGa/igtQZ6bvLZNRlcTlN+ADNn+/btJ0f/8MOx0qVLK5nIOQUbFoZ0jgrQTF4TxBWE5C6X&#10;FwUsKxDogWuYmPk12PpW8L0wGqsv48QJM3PGr6q9/PnnFlNFzAR3+Uv/Y7EYN2FIS1b+wugPwVCo&#10;itmzaB0shBXEJC5z6PAhb8gWLSVb1qymdOmSJo9oVFS8Y1VEtBv8NJ81a2aaNGmi5IEmAkHwfsqU&#10;KZoJSlSHKmiUY8DhDAlRNY0ICefGZLxAgg8K0mH/QKK+CfkN5r5QsrFQ4cKmYsVKN1wLeClHDnVg&#10;8x7f1YkTJ83MWb9pJ9+xY6eZN3+BpyLbGSWpIO4RUSLWpXk0Y8aMW/nsuUcfMH+LCbS6eGrzzQuJ&#10;Tf30Ygpnf9xsLJbGzB4xyHPWYSLXd/nIkSPHZSA4uH///sNCoCfEzDlepkyZY6LZnfP8TjCg5CJz&#10;2roIILo7oqBRSGJWCNH9JAioruLwfOGFF7Q8gRW0DEZeGjYNnXoYZOoySrN0QoH8+cI1afB94FdB&#10;cwhPMJ0Y9emIdnkSzB1MoPAcsGgdgT53g2VdIZ1nBaT4Q1r4ZCikzftnszyruSfs269fPyXBYIQQ&#10;tq2ixuJs4fmWZEQ3V+TeYc5QjpCVEZhmULpMWS8pZn8+u3mjZi3zXNZs3vNetWq1kvH69RvM78t+&#10;12LMr79eQbe9Vb++mkZVqlT17h8BmFP0RJ033xzM300zJTS9hUiYy7SoYEoNNWvGbZk0Zs5Ih1gg&#10;k8OHDx1FMzl06NAxee7HRas8VrBgwVNCJmdFMwnWzGGKCYNYJ0FuwR0/6S4kNy/4XXoJwp1zQZIc&#10;a+US3bFCKJmRHMcepLJh/ToxG3ZobkavXj1NhvThz9/BdwFZYEKEp8EgqP8QDOFqfhuHLZoMld7d&#10;5FWhYkWf498MID//0DkCidqcH7Q0zC3MLpysrCqJ7yRQ7gqkgqmFpodGs0G0HmrE4BAfJCYVs7WT&#10;JUuuOTC29i7nAemhTVnRBduEmFauXGXKlC2rfhfMoK++6qT5Rky58L8WN8TswoeB1lJcsPzNJ+Kb&#10;PWWdIlY2fwVSAf1afnzu6NHDBw4fOnR8/fr1p7p166oJa1HMfoVM/hQwTyan4CFBSP6DwuQoZskG&#10;aiQKZhCjvaC1WMH/YDNmIZuFC+Yr0bD8CEu9ohEEOhbARwLBMFWejhuREP6GZCAyOjgaE2UZyE2h&#10;AFH+AgVMpsyZtaMG+q3IwJKr1G8hvI2WhKiTWn6XOVCk8HMtmDFv1n1T68I0lt8fMWK4Xj+mkL9w&#10;TT16OGtpszTotatXPAum2WLe11QT4b5CaEx1gFBq1qyp/iz3PYGAd+7arc5kzrdePaf0Id/DjKSa&#10;nvt6wsEqAYlzvZplSqC+FTvh0MlhSWu2lUhtJtcqemr48GFHLZm4vh8ZbDSHqQWY2iEJiQoJVaSA&#10;eyMH/iDFnbk2OESt0KmWLFmsJhLCYml2khkRhQ/ef88kEC0l0PEAZEB0BHLynybgL2gudDqiSoR2&#10;GflxsrKaHeFyQtEshFamdGktp4mvInv27BppSS2jOtoSv8kr5hXbunbrptm6GTNl0u9+//336khu&#10;2qypOoVxQFN/pnfvXkokaGo4s3FKo5GEJ9S/KS1aDeFwzDimFEAWShgeTe06/8n7ffv2mz+2/Kmm&#10;lc/i+B7h/ciRo7z3LKEQUJ68r+j7Dz/6SHNeItNaBCsFlNaoP56lZJVU0pltJdNo9m2NtPFM8oci&#10;92kFAKU6fhGUEdyVM3dDEvuCyvqp4IacBwtUcJZ4ILxqhY6wWzo6ozeRlCtXLpvt0vm3/LFZR/6F&#10;CxdoGYbHPJEON+h0rIsEQTFJD0cvjs7IhE4IyVh/DKYV/hnIBycrmgfRn1atWirhvO+ZgUxVMhy3&#10;TIDklWVfcewS7aHzExFCEwMQGMdzE2kwgmZFlIrrQxtiIXqiXRMmThIicWlnqsF4KtzZ96IRQkru&#10;2b9HREtr2PA9n/uGScQrEzFZE7htu3Y+28PB54kevKc+i8R3z5bIFEoaV9dmDrBfZCDahHbyueBZ&#10;QUhCEqmQ2cg8k6WCcG1qNA1GczQGK4y+jOZoLxAKHWzjhvVmyeJFOrpvEyJgegAJdtZPwhR/ok8d&#10;O3b0hprxNRD2JkoDgUQk/CYRK9Y7wh9EMhuaCKYS5ADxWGB2kd6Pw5cZxhAY/hF39Ovm5bpp1bKl&#10;ee65rN57hZOW15fz5FWTiHMmnDtayLlmzVqqJUE4kEr9+m+bunXrmmzZsqmZw75r16w1r7/+uvd4&#10;gAS69J5qeYTcmf7g3h4AmDUdBC/c878ba/YECSJAtIuKgnsFIQlJlAW1tr2Amh+BGpkCvwAjv5sA&#10;8MPgB5k5c4aGpzFZfv99mRDMYtnvuK4Y0Pmrr6QDttAICQ7TQLVccubMYWbNmqkaiX/EBQ0HAmvQ&#10;oIGaNmg+nAuOUHJYAhESROX/G/hAkidPprk7MSHzZ88yNarX8PmNsh7tApC2j2aCMxftjLrEbN+7&#10;xymjQGkKTJ8RI0eaAQMG6Xs0M3J2Ho4bVo6CREQ+432tWrXN7j17zMORz8aeKmDmc1SIhcFlv6CH&#10;ILsgJCGJEckjwPEXru+FTs2qd1OmTPZx7kIq1qwg0Y6/meg4Z85s0+nLL0Wb2aD7MaEv0HEXiklA&#10;J2Sd23lz5yqZYGphtmA2QSgkkkEmfIavJCLBVxLod5idHBPLl5wU0mj04QdCDuV9ju8mFogVskBb&#10;adz4YznnfaZwoUJKhGgxrOCI6cZsbyb2sS9g/WpyX9y+FGsOkRbAvXkigmp6IEWKFNvk9SkBRBFw&#10;Hxd43oSJ0XKCKSwdkpBEWahM954gwvVUMGGKFi2qyWQQghWb/0IGK+YI6fyo+Qj+EKIb/seKEyeu&#10;aDJ/a6ciMWzrtq2mbbu2miGLQ5RlQGbOnKm+CPdvhSfkm6DRuH+D3yUcHN0yDT4iJsvQwd+Zfv2/&#10;9SmHAOlaAkicOImmx2P24If6onUb9cWgnZCjsmLFSrPEk69y5sxpua6rui/3YK5ogElFqytatJia&#10;VoClTzguJiA5MkFUjvtVwECBfyTQdoB/bY2AMqekI4QkJLEuGQQUIQ7XuQvosKyWF9mEPAQHKSTi&#10;fwxIigWz6VTffT/YVK5cSf0m4RVNCk+INuHDcJMKnZ3QbbCJcMEIDlfC8ZMmT/ZOFOQayor2Qu4N&#10;f1OC0on6XHc0ESENZjAT1lbHreDcufNm7dp1YiJOMk2bfWZmCHmyL/6X+fMXqO+F87fXAlj+hOMS&#10;2XJ/HgAzBISCL/klMmLu8Eyp30MSW0hCclukvIBsznCdu0SPMFXQLGz5S7eQ/o6fAccppQ0CHYPE&#10;MnwrzGJmEiEOS8oIBCtEifBZuMs00CnxbbijLjcr+EYgKoihRYuWutb0M89kMTVr1RZTzSE0tImd&#10;onmxD5rYGzVrqm8E8kUjQ6sjMnTs2HHDmtSUViDzltwad1QKZ+6cufPMl199pcufvPxyHvNVp04a&#10;qg8i5Mz6NxkF1sfC82PyXzcBn4ckJLddWJC+pYCJZP4N2AsIhpovRH3s6oxWMIPIQaGMJfsk8ozs&#10;Fg0avCsd7oqaUVbjYFW+yITjYuKQq+IemSEVphVEtTBTZML6SQkSJFTNolrVamr6uP0d+V7JZ3aJ&#10;6QepXL5yRf0oEArZxLVr1zFr1qxVzQqsFDNx9A+jdUF8CItcHPfERu4fxzl79pyaTEuXLdPr2bNn&#10;bzClNCn6VUtg5+zgP8GZG5KQ3HHCSDdKQGMN1Ji9wNHK9ACIgs5hBa2FXJbuPXqavHnyeGft2sxS&#10;1gvibyY0UsgpPCHEDfHYmcH+YJ5QVHNSAgnaAfktRJJIGGSyIOH3I0cOmzp16+pvQWJoWKTmo41A&#10;CJg+vC9cuIjZsHGTGTx4iOnSuYs5dfqUTjScOvVnIYl/zAk5x6pCUK+JGUVI3PmuQ8jcN44xc+Ys&#10;nfHs5L9cNb9O9114LhwMEnwhIJkNv1lIQnJHCzkNNNb5gkgJBsJAc6AanDuMjK+BlfDQbvBHkO6O&#10;c5NlUevUqW26du2qeTOBShPggCXF39//4AY5LphHwQomHL/HeZH3wsxnzpsEQbQDQtWYWeTf8LvL&#10;V6zQNP2SpUqbBQsWCgHgR7lxPhTV8KpVq256CJHaOUBFihbTGi2VK1fR71yT76p5BHnYVw/QjH5f&#10;vkKjRs7fV02Llq0CXrMf6gmoxBaSkNxVwijIItq/CyKd/UrWKFXn8JvQQRC0gclTJmvpgsGDB8uI&#10;309rn5CDwsxjEtqIKtnkNxvOJm8GDYL5PDh5A1W/xywivZ9sW6JEy5Yt1exc1jmi0DZggXmIA78P&#10;Gg5aEjk2mFU4TinDwHweSIbfo7wCVd84/g9jftROfvz4CbNZE/Jm6nt/sWSgRCEE8lGjRhpJI9xc&#10;okRJ+TwsI5ccFpYeYX5QXrlX77zTwLRu3casFvNp6s9UlyPZ7qLO3va/Xj+QIMecMIo+hSQkd6Ww&#10;ljRLMWwXREowjPgsNEYFODqY/yiPhoIvhpnETDpkfWZKIZC/QUYqWbduUAmP2cdoKOH9ngWEwTFx&#10;rhYoUEC/D/Hwe0R60FaY+Gg7uv+54WC2s5J1sqFnP4DWcvSokxBHXZU//thiVqxcYTZu2mQuX74k&#10;x3K0EnJaqBrH7G1mTtsw8zw5NpobeTAWdeX8IDtIEuct+06ZMvWGawwA6rI0E4Sqs4XkrpdHBaje&#10;QREMICeDSA5LtwbKniXJDscnmgtERNIbREK5SoiGkRtthb8t7ERC9gdoSBAYsMW4oyM4o9GA7Lkz&#10;0dHm1Rw6SGmJJWblqtWicXTRYlPknuTKlVvNKKJIf2zZopoLpg1lIqjVoin/8veWP7d6Cz65wbKy&#10;trhTxUqV5beuiwkYVsMlAvwsqCAISUj+NRJfwJINQRMMPguWAyFlf8bMGWbfvoizahE6NRm+gQou&#10;xbRASGhF1tFswSL7aBGYSC3EtCpcpIg3jwVoYW4hhEdE6yCEjm8IIkITssAJ/U6Dd32OC0qVKk1t&#10;FX2PlrRq9WqtIueXkxIQOXPmoj4K9VhCEpJ/nWAiQTCo5cFWINPOi8mCKUBJA/wphFiZg3SrBJOF&#10;tHm0KHw95IwE6tCZn35aCa6/JwMXf43/PhBKddFgeI9PBQ3FilCLmTt33g3aCqU2n/Xk+2DCTZo0&#10;Wf0vmEXu/QLhkUfiCaElZ8nRkITkXy3xBG8L0GCYgh+wQ4QHIjFkt+ITwdlKuQNySZguwExn5gwB&#10;tAE0GPJBrFmFNsN7nMTMvrb7AuYL4RhmBjTHA/hbKlSsoNMICB/bCY+BzsuiQ8eO+hv4bgq8WtA7&#10;WdAN1kui2BWhcZtXYzWWSZOneItkca21atfx/o3Dm/ILB+XasmV73ueYEYC1eUJmUEj+M4KJVEzw&#10;myDSMHVkoBOiDVig5aAxEIamChyLpeGH4b2tPufe3yIy4ogMaFiLFi3W0DaJcqlTpzE13qip+S52&#10;H/xAOKB5Tx0bdfhedZy+kydPUiIhcRBSQkNhP4dUJprDh48E61cBaIYs+xKSkPznhAXVCgoo7h1w&#10;aZK7DWg2TLokCxhnNAl0kBrV8vC7lH89bIkPiIXcliVLfzcHDh4wn3/xhSlavISJKxqNPV6Gp54S&#10;ovpLth+KCqkwQ5mSo5SkDElI/tPC6gEUYWYuUtB+mDsR8eLHF3NquCa4jRg5SvNi+BzNw+0bmT59&#10;hs4XEivITJs+3YwbN967DWdtt+7dNMeFOjNBpO27wdKqoYJMIQmJSxIK3hIsEkS34tkdgXLly2vp&#10;ztOnT5lBg75TMyiOmFxsw/SaMnWqsdkxFy5eMD+NG2fatWtrhgwZas6cPauzsIuXKHHDcSMAkwtZ&#10;Q6iFILTWcUhCEkDI5s0mYGH7Q4IoO3vvBOCo/eCDD3VdJaJAhw8d1jlTrIdNMpyqK4Jr8l79Ldeu&#10;ar7Nq68W9DGJggRZtkUFIQlJSIIQRt/CggGCPQJIJtzSDXciCFE/8eSTplbt2ho9olYMYJ2hQYMG&#10;adkFkuf882OigLWCUAQoJCGJprDW7/OC1gIKPBNSvSu1mRgC5iIlRPMLQhKSkMSQEPkoKaAA+FwB&#10;FdFuOoR9lwBC/UxAdC0kIQlJLMk9AtZIYhmT6gJMJyrUU+uVVQeINoG7yowKAAiFOrYlBFxzSEIS&#10;ktskaQQQTmlBYwEazhTBOg/WC/YKdgkwL9B6/AE5QVL2O2CigGOBnYJwVzW4SUCGrLVNNbgiglDB&#10;ppCE5C4QHMSU3STcTU5NIKQURLQkBtuocr9AEJX1jyMChMZEQurTZhKEJCQh+Y8KyWk5BUwAhGRw&#10;MOP7icgEYxtgv5OCSYJPBCzbgXkXkpCEJCQ+Qn0aFt8nHNxc0DUAmNeDE5r9QkWZQhKSkIQkJCEJ&#10;SUhC8p+U//u//wfWlCX2oDoHrAAAAABJRU5ErkJgglBLAwQKAAAAAAAAACEAXHrmQpKGAACShgAA&#10;FAAAAGRycy9tZWRpYS9pbWFnZTQucG5niVBORw0KGgoAAAANSUhEUgAAARYAAACfCAYAAAA8hfbr&#10;AAAAAXNSR0IArs4c6QAAAARnQU1BAACxjwv8YQUAAAAJcEhZcwAAFxEAABcRAcom8z8AAIYnSURB&#10;VHhe7V0FYBTX8/7/igcLJMQTgrtL0KDB3aE4FC8UKBQp7m7FXYsUd3d3d6eCVGhpceY/37x9d3uX&#10;S0ggWHvTftze7t5a3vt2Zt7MvP9zilOc4hSnOMUpTnGKU5ziQFIzCppQg9HYwBA7NGfUY3zOMP8G&#10;yMAIZDjFKU75F0scRgJGtoCAgKqpUqVqGxxceEaffv1md+zY/livXr1+Gzps2G+zZ8/5s2u37q+q&#10;V6/+qmrVqq9q1qz5KiSkxKvsOXK8SpsuHRUoUJBSp0nLSEOurq6vwsHfjIeJEiX6LUaMGL/xeW8y&#10;1jKmM1owSjBwPU5xilM+AYnOSM7InSJFitalSpUa2r59+3VDhgy5PGfO7McL5s9//P2C719NmjSZ&#10;5s6dR927d6fxEybQ+PHjiYmFNm3aRDt27KCrV6/SxUuX6Je79+jly5f0ioFPvfzq5StefkWvXhHD&#10;/Bl63dlz5/iYO2nZ8uXUsePXVK16dUqTJs3z6DFi/M3XuZHxLaMoIz7DKU5xykcg7oygwMDAr1u0&#10;aDFp1OjRJ+YvWPBkx84dzxYuXEgjRo6kGTOmU69evWnMmDG0aNEiOnXyFP3000+KGIQgFFGACazk&#10;ALzkdQZJGIQi+xrb+R9Sgk+9rMW6TX7H+yoiUsBxrly5QvPmzaPKlSuTn5/fc76PK4yljDqMNAyn&#10;OMUp70E+Y8RxcYlfLkOGDIPatWu3e/GSHx5s377jJWsZryay5tG/f3/q06cvjf/uOzp37jw9fPiQ&#10;nj17anTyj08U4bykR3//Tdu3b6c+fftS5ixZXkWPHv0R3+t+RkdGfkYMhlOc4pQoEteYMWOWqVKt&#10;Wt8OHTtumz1n7t+HDh18sX79epo4cSKNGzuOho8YQRs2bKQnT57QqxcvuKMyXjxnzcCqYXysorUX&#10;fa2yzDh79iwNGDCASpcuTQkSJHjGzwHazAgGHMPQ0pziFKdEUhK6urqWq9+gwfTevfvcXLly1fPT&#10;Z87QWCaRiZMm0ahRo+nkiZP09OkTo3PKv2rZ+FeRicYnKHz9+r5gts2YOYvKlC1HLi4uIJlfGN8z&#10;qjOSMJziFKeEIzn+97//ja5QsdKdCePHv+zffwDNnj2bFixYQKtWraJ169bRwQMH6AVrJa9YK8Gb&#10;/b8ir14pTez+/fs0Z84cKlmqFPGzesnP7C5jMaMmw+n8dYpTDHFJnDhxlWLFi2/6qn37pxs2bqYD&#10;TB4nWCMRRyeTx9Nnz+jgwYO0a9du2rtvH28/SFu376DHjx8bSonVKfpvFX1/Zvzx8CHNmDGTNZmy&#10;FD9Bglf8LP9i/MCAJpOY4RSn/OckXpYsWRo2bdr03JQpU1/sZzK5fv06vXqhRlAcCfwPv/72G+3b&#10;v5/OnTtHmzZvppOnTtOfD/9kArJ2uP+a4J5/ZHNp1qzZVL58eeJn+4Jxn7GIAU3Gk+EUp/yrJVbK&#10;lKmb1Kxd+8y6detf7mMN5OnTp5bREQ1Hoh2b+Pztt9/pyNGjtJu1mFNMLgcOHqJbt+/8R4nF+lxe&#10;spl44eJFGjBgIPkHBIBkYC7BJwNNBiTjFKf8qyR2YGBg8+YtW16YPmPmy0uXrxjd4m3kFf3D5tC+&#10;/Qdo585ddOXKVVqxciXd/eWuhaBULMp/U4t59vQZ7d69h75o1ozix48PkkGszB3GaAZSDpxD2E75&#10;ZOUzDw+PYg0bNjp/6PCRFw8ePLBoHm8vhvkjQW4vWHM5RYcPHxGiOcC4fecOa0Igl/8esUADfKHJ&#10;lfH777/TmDFjKW++fCAY4AnjEKMdw5XhFKd8MpKrSpUqs6dMmfo7QuSlg4MIorCjC7FogmE8e/aM&#10;Tp85S8eOHafDR4+R8t3ckG3obHo/cfr+m8V0r2bg+axevZrqN2iAUSVtKiGPaRLDmTTplI9XYsWK&#10;lbxEiRKTxo+fcOPyZSYUhMu/N1Ed6OWLl6y9HKKdu3bT+QsXuDOtoZs3b9Hz58/VW9zY+78o6vm8&#10;oNOnT1PzFi0poasrCAajSn8w5jMKMaIxnOKUj0JccwUFte3YqdPxfXv3SAeWKFj+fJ8ib2c590uJ&#10;eUEiISJ1jx45ShcvXaY9e/fKPv9VsTwfw0y8cOEiffXVV+Tm5qbNJAThbWYgMRJJnU5xygeRaFmz&#10;Zq1dv3797du373hotN+PRnRHunnzNm3Zuk18MMDhw4fpn3/+VgTE+C8LnNw3b92ievXrU4wYMTXB&#10;PGVsYJRkOMUpUSqI5oSD7zLjGiMvwyzpKlSsuHjJkiU//vXXX9xJnxtN9eMREAtUf9Gg+BOJiXDu&#10;bty4iQ4xuUCbef78hbH3f1MsWgwD6RPZs+fQ5ALA0TuPkYXhFKe8lcRifMO4xYD9rRsZ1kHc8+bN&#10;22PGzJmX79z5URom/8MwWupHJnJZuD7rh1zz6dNn6OChw7Ru3XqJ+P35519kPTqZfBrgf9SP/mVi&#10;dWib7pfNV0Q19+3bl6JFi24mGNSPmcBAvRunOCXSko2xh4ERA3PDAvYy8g8ePPTo4cNHHr0wcnak&#10;832Kwpf99NlzOnDokKQMHGKSgZl07PgJeXvjviQ36V/q7tWanBAL7pHv16Ld8d92y5Yt5J4kiX0b&#10;uM74muFMG3BKhAWBU78zbBpTtGjRqFr1GvTNN10frF279iB8E2q0x3jLfarEwqLe0i/pyZPHdPny&#10;ZclF2s/kcvz4SVrLZpImGMt9qv8/uMgjN12TCBaNdbLeWKn2eUW//PIL7dmzRxI6V65cST179qIW&#10;LVoIWrZsSbVq1abSpctQjhw5ydfXVxDHxcWmLRjAS+dHxlwGav8GMJziFIfyP8ZyhqUBgVACkial&#10;HtwAV6xcRb/++pupwf47BfeHQL69e/cRUg6gyWzdupUe3L8vJAMt7WNw9mqfiPpUWsY/j/+h+/fu&#10;C3lMnz6dWrdqLRXq0qZNS9GjRyeXmDEoccxolCjmZ1TIMw5V949HNRg9MyamQZndaEp2D5qaIwlN&#10;zZmEluf3op2FfWlNsA/tKOJDU3jd5Bwe8pukcWNQrGgSB6OBwlRnGX0YORjxGE5xighUWzQQaSyJ&#10;3dyoXbuvaPDgwVK3VTfifzux3L13j86eVff74MGvdODgQdbUvqEsWbJS165d6RJrNXgO0AQ+pKDU&#10;5Z9//sma1QkaOHAQlShZUggEf7tYn/2PfOJEp+AksalVioQ0KksSWpbfk/YU8aPbZZPS7TKBdKtc&#10;UrpVNpBu86es42Wsu1MugMHbyvF3bOd91Xa1Tpb5c29RX+qbwY2CEsemmHw+3W4YGE1C6sBURllG&#10;IoZT/sOSm4ERAAoODqY+/frT8hUrJFrzvyAgzJ9//pmmTp1qrFGJjyi8jRiPkiVLUYMGDVEImypV&#10;qkTbd+wwiNaAkE0UCl+P0kaUKYNrAZDZPXjwICpbtiz5+PhIZ47N2kM+t9jUNW0i1jS86VBxX7pU&#10;GgQRwCSgiOJ2WSyDOAzyYIJQyyAK49MgECGb8op4bvH3m+XVp5CLQUAA9gPZbCzoQ1X94rEmFM1M&#10;MAAyrTEAMINRjhGX4ZT/mJT18vamr9p3oHnz5tPNmzelw/xXBAT6bY8e9Py5lUgvXLhASUzOyxgx&#10;YlDGjJmoadOmlCdvXsqVKxdNmTKF/vjjISHaNypFkwlGaFDlv82Xbcmb/z64BmgkhZPEoc5pEtEP&#10;+bzpYqkA1dGl0ystRBGGIhWthahPTTbmZWMbk4/WSq6VSUoXmJzO87F3s3ZygT/P8/crDCEZi9aj&#10;EUjbC/tQ0+QJKLqtBqMBkkFhKszJlJOBGsZO+ZdL7ICAgDatufHCcYkGjYb9rzV7jHvTuHPnDtWs&#10;WYMWLV7M3633HhIS4qiDCDJkzCgBZeXKlaeMmTKJmYRaterwxrMzfb5WjH01fv75Jxo3bhz5+/vL&#10;+TxjR6Oa/vFobi4POhnCJo0QhzZNQCpWLUIThdZSBEwUIBHZX/9GiAUE4s9mki/N5mOPK5SGulcr&#10;RSO7fk2DBg2mCRMnir9m7NixNGzoUJo+cij1r1+VRhVOT7sLq+u4ZRxHazVL83tRetdYoZ6ZCdCM&#10;VzKqMpxazL9UkufPn38ymwD84v1TSCVCHeETFnRcIU/GnTu3KUOGDNSyZSupDSPmDWPw4CE6US9c&#10;eHp6UkU2jerXb0C5cwdRrVq1aMWKlXJ8DN0qc0aRVXiiCOUlPWTtZ/yEiZQwYUI5fsaEMWl4FjfR&#10;GNB5Q2seiiD0OjNUpwcMTcYwbXYX9aPFeTxpQKH09G29ajT822/oyy/bUIcOHeiLL5pRkSJFKV36&#10;9JQ4sRt5s7kF30327NnlOWXLlp1NwgZSzHzk8OH0dfWytCKfF59LaTCauI6HBFAB9zihnpcdoMWc&#10;ZnRgYFI5p/wL5H9ubm6V2rRte/bo0aOqE6BxR6ATfOqi7/PIkaPSgTJnzky//fqrIgPG4CFD6LPP&#10;PnPUEcIE9s/FxFKWNZj6DRpSipQpaejQYXTl6rXXPlNNKqiIB/MKx0seLwYtZTPnBmsa2uTQBKI0&#10;DSuxKCKx3a4/b6CTFwugqbm9qGuhLNSjRWMaOrA/jWMNpHr16kyGucWHlC9fXibXFjRhwng29zLy&#10;fZSz3Nv69Rvo0aNHMlp2+/Zt0WA+r1NHftemTRtau2oFdS2WjY4U96ebfD51rUnl3AOzuZO/t9fr&#10;SBrD17cZvRleDKd8ouJXqFCh6VOmTH3+K3eo/4po4kCW88SJkyhOnDiYXoN27NzJ6xWx7tq9x6It&#10;vClixoxJDRo2osZNmlLSpIFUtWpV2rZtG/35519CIAKQjRCOIp0pU6dQEnd3ivHZ/6hnhsRCJpos&#10;NFGE/q78HdrJqj6TsbbgT4sKBtCgQhmoS6PaNHrMaNEwOnXqTOmZSH19/eiLZs1p9py5tG//Pjm/&#10;FjiLa9SsyRrMl5b7aduuHe8TOu0Bz3HgoEFsrgXQ6NGjqFP92rSTzSOtudzkT1zT3CAfKponiFIy&#10;2SKEwfysHOABoz/Dh+GUT0T+lyZNmobNmzc/w1rKM92w/ysC8kDd3M/r1pVGjMpqGN3RhLNn7z4m&#10;mrcjFXugoj4IholczAh0UpQsgLMXHRrXNIFNH3Q4DBGvKuBtdEyYLrYkoslFaylCMkIoSelwiB9N&#10;CU5JY5rXoQmjR4h/pFvXLnzObJQiRXIZRcI6jCrpIlCAngVSC9ZNnTqNmjb9gmLFUn6SrFmzSja0&#10;I8Hvb926Jf6oEozxo0bQvHx+rLko/48mvANsfvVt1YQ2b9lCXbt2Ix9f31DPygSkkaCk5mCGN8Mp&#10;H7GkKFO27IzpM2b9/McffwihmN9U/1bBPWpg+BwjK/wsBIP4bas7GOZWdlW1Sd4JoBkhWK1x4yZU&#10;uHARypIlC82cOZP27t0rwWuesaPTLsSZgFQMAtGkYv1UmsCt8kws/HmSNZMR2TxoaLtmNH7kcBoy&#10;ZCiVYiLDSFYhPsd3342nkydPSryL5TnYPRPALHgWN27cpLJlylDy5Mnl2kHAMIEciT7G33//Tf0H&#10;DGCtJAX169mD5gUpghRi4esFUR4s7kvtgtKINoSZF9Zv2CDnsX9WJoBgMJL0JcNZSvMjk5is/n7R&#10;qlWrU/v272clRXWk/4qAQGHu1a5Tx2Lnx44dmyZPniLP4QWr83379bdv0O8UcIY2bNSY8uXLL1pB&#10;dL6ubYV9hTi0VmJPKno93v4nWDsZXCQjDe3fl3r17CmaAsyMRnzMNWvWytC5/I3tSCMiAg0KL54s&#10;rKU0bNTIcs3Tpk839nAsIBeccwaTZdas2ahf7540N6+vEAvI0HL9TDLji6eheHFiSwrB+nXr6eLF&#10;izLChr+L+TmZAB/MeUYFhrNGzEcgaStUqrRq6dJlz+F8s9j0/3Ji0d3p8eMn8tZ2d3e3NFK8feFH&#10;QQf68+FDatmqtbkBv1dAe2rEGkwK17h0vLiKIVFmjrUjmknlcukAGhbEHXPoQPr222+FTOpzh1yx&#10;coU4V9Xf19BEjOXIiFmbKVGiBHXv/q3lWhs0bKh2CkPwGxAL2tfMWTOFPEcNGUxz8htamDH0LUTD&#10;5LKsQhbyT5JInN5Fixal3Xv2yHzbeAHA92V+TiYgqncNIwXDKe9BEI6PBMLSrGK3yZgx41RWY3c0&#10;a9b8ZwRXoZHhjz5r9hwjXB2OSsPGjmTj+5hFN24AmcqZMmWyaZjJk6dQEbOvXkgovKm49AdDqlSp&#10;xPfSPGVCowPaayvcGRkHi/tRlzL5aeiwYRJx26x5c7p08RLfi3HzUSwDBw6khg0bWUonBOXJY2x5&#10;jfAFofTC6DFjxSwbPXwY7S7GmguGuw2CUfeWlPbUzEYVigXLiBTOgXmRTp89y230DJuNVWyekwkw&#10;j35l9GQkYDjlLQUqIIKJMvObrpKvr2/vihUrLmKN5HjZsmV/HTx4yD+LFi1+tWTJklcYAsSoB4ZQ&#10;kfYvdTeMzoaRgNlMMJg6499ILKjUX7JUaZvRB5hAFSpWpHv37kmsyrRp0ymJh4e5sX4weHl5y9Bu&#10;eZ+4ls5nq6kE0C42k7o0b0yVKlai/PnzSRY2Xg74+/Fdq5uPYlm/YSPVql3HMkIGzQJTvEZENLl3&#10;6NiBatasST1bNRXnLcw4M7GARPeUSUF9OnxJQ1i7iRcvnvibqlWrToePHJF6OUFBecIa+gfBoMJd&#10;WoZTIiiYkiGQ7e8vgoKCOoaEhKxu0KDhga87dX7Uv/+AxzNmzHx1+MhR2rZ1qzjNFEG8pKPHjlGO&#10;HNn5jeZLE5hY0IlALPIWMXD02HHqN2AgtWjZin6886PxW7XtUxPRxIxrx720afOlNE5+dhbADMIs&#10;gXiLXrp0icqUKWuz/UOjQoUK5MEkNymHh0EqSlPBMjSVHYV9qEuLJhQcXJCGsbaCyfDV3+rd/r3g&#10;90ibLh1VqVrNcq3Lly+PcDtRbeqlDLWPHDmSmgdnpytlNGkqrUyRSwDtLOJDQ775ionklI2W+fXX&#10;X9Pdu/ekEFeAmoDNEVC+AaUbnGInbgzkTrRne/m7GjVqrK5Zq9a1fv0HPJ0zZ+7LefPm0Z0ff6QL&#10;588zSagC0WqScCshPH/2nHr26mUZHgSysnq9bdt2y37GX1s6IyrWI/6gZs1aUvtV7HHGpyS4I9zb&#10;o0d/Udu2bR3GnsA5euPGDX4+zyQ03c3ka/kYgHonpUuXpoLuLnQduTfGEK3qeElpe7APdW/ZlLWU&#10;/DRp0iTr3/E9CMpDYFQIsS/6etu372Dbnl4j2A/PP136dDRn7lwamVuZdlojU+QSQDf53jHMPnns&#10;SHG0ozaMPmfixIllePr+g/vSxu1fHABrNI9Tp07bipf/k4J6Jxgyy+Li4vJFSLGQCXXr1jtfu3ad&#10;e8OHj3i5auXKV2vXrqVjx4/zw1UTe+nMVg3z3DiW77xf127dRV1Mmy69BGfxOQSIqhzPmotqDMIr&#10;DJDIKxk+HIE3SYuWNJVNA6jWH7XoG2BKwb1j5GP0mDEUmCyZTSMD8Cw6depET548ker8iMOw3+dD&#10;w8PDk7p37y45QCeL67c3TCHV+WD+DOzcnooVKyaJjkL+cv/vR9BOKlepQq1bt7Fcczk22aQthaEt&#10;ma8Py5jjCakScePGFT/K2NGjaUNBb7lXTS7aLIJ2NjXIh9YsW0LPWNNmk14SLvW506ZNxybsNLp2&#10;/TqFlChhWa8RXKjQP2nTpm3Ny+hn/2pxYSC4p0a2bNlG165dex2bMzBl/kEAEmqtHjx4SAKlLLPW&#10;RbLhYH8gWbLkElGZJ09e+QPwOS1Arsf48RPod8SumMgDDfXJk6c0bPgItmmrSbkAITLZ5/014IgK&#10;rhfkB0JZsuQHifY036cGVOYffvhBiBMJgo72+dBAh2nWrBlFj/YZzcjNJpChpaCTQWvB6M+3DWvI&#10;cC9rsBLh+r4Fz7tLl2+oS7duluuGryqsdop12IZKfJjHqVix4jb3DIwYMZI6li8qYf9WJ7WVYDAU&#10;PSnIl44dPiCa+arVqylFihQ2x0D5CtTImcokkz5DBst6JGuymf8kaYoUlfj7v0qQBp7Zx8enRVBQ&#10;0LxKlaue7/xNl6eTJk95sWrVKrHvf/rpJ3n4CjBnlMah170Jsdy9e9cy/l+yZEkJJS9YMFhPRCXA&#10;sCYSzDCHjBb8Fuf+559/+A8OcqlObH7xuo+PVCC41j179lKRIkUs92UPRH8isjMs0+hjQfkKFaQj&#10;NE+ZQLQUibTVnYvNgj4hOcS/UII7EcqAfghBpO2WzVuoCmstyYxAOQBDwtBm7AV/n2MnTsjIjvle&#10;zWBNXYICl+f3MbQWZQpZSJU/r5dJSj0KZ6Yrly5Kn0A0dMpUqWyOg5CB3mwW/cJtf9OmzdS7d28a&#10;OWqUvKRZC0fO0Sc/bWwmRpMiRYvOql6j1pW2bds9Xbt23cvtO3ZKwhacp28q6OAWEoL5wkSAWAWQ&#10;VP/+/SULtXyFihIuPoE1koLBheSho0hT7TqfS4IZvmvAREIjQSSmDDfzcZVZhLfMExo8bLgQy42b&#10;t6RavYwmGecXwosk6b2N4Jos9874669HMvQZTnyDBIfNnDVL/BaOtn8sSJ06tajyqeLFoIul/KVj&#10;iSmAYkpMKkPzBFL/vn3kbXz12nX5238Iwd8cQ/IoCVGsaFHL9WPifbRN/WJCO0Fbh9lk9vGFBVQk&#10;7Fgyr6XQlCZUq+YCcgmgpsXz0bMn/8jf/9q1axIqYH8saKcLFnwv7Ve1lRd04/qNV3wdn9xcSPHi&#10;xo0Vwvbcdw0bNjzZp2/fJ8uWrRBtREZYmDGVJqI6xNvIY9Ykbt66zfb1VKpdu440tNxBeag9ax4r&#10;lq8QVV86/wtMG/qC9u3bL0N1fI3iW4F582XbdpTcTpVMliwZzZ49m/5+hNEka0Yz1G0UeEJQVEc+&#10;R5myZWnihAl09eo12e99in5+KHI0ecoUcncPVSnegiRJPKhXr95UqVJlh9s/JqDjNeEXQaIY0WiL&#10;KdIWnetWmWS0OtiXpowZJdnWCHlX5P9hNEj9YkN6QLuvOlju4YsvvpD1uLa//34kI1Xx4yewuc/w&#10;kClzJvp+7mzaFOxtEImVWMwkg0TKYW0a0MvnijRu37ktxbUcHRN5R9BS4YsqXbo05sDyZ3z04sOm&#10;RMk6n3++vE2bNtdnz5nzHJONY6pOSSQz/vi2UIwfnmCr3l/JK/GDrGSNBI7HHDlzSg2MbmzjQr1H&#10;DIaloRkajA14G0om8vUKAgKSUpOmX4jzLTAwmeSq6G2BgYHUpWs3On9eqbX4ve7IyKdBolz79u2p&#10;WbPmlC9/flq0aLEl34T/sXxGpcjRjEPimhCPggQ6fc1mQDX28PSUEYNatT+3yf/5mIHEPuQj9c6I&#10;7OVAKb4kHYrf3mdKBlCfNs1Y82okTl0hc3nMH05jQZvC3wAV8/Q9IJkS14aM8FSsfZnvL6I4uG8P&#10;jQgCsSpt7VrZAFqeD0QDclEEgwp1i/L50LSRg+ifvzEZ3gv6+aefIuI3e87AHNQfZX2XmIzSefLk&#10;WTmgf//7y1esfL5//0HWEu7QXwidjoJOpf5wL8TZtWzZMmLikqpkTfiPCDv0p59/Vo1L97bXCBoB&#10;Cj2bh+Ng01apWpVatGxJBQsWtNRIBWBWIIZi+/btrPkogtRvooULF4pmhLfR3LlzKVXKVFS9Rg3R&#10;iiwmGmtLUS1yXAZKRDpSqzGSMnz4CAuR4P7s9/lYkTsot8Ro5HOPQ1dLqVEQMYGYVFDqoEveNFLa&#10;AFG4Dx8aJP4BBX8HaMS1a9embqbQfk9PL24fiyza8Zugb58+NLhxDcOBG0jTc3tKQe7FeVAwSvla&#10;BEy8AzK407SQDLS+STFa/m1r+qHvV1StZDCVLZKPyuROR6WzJqdSab2pZMrEFJI0IYX4xqMQb5eX&#10;WRPF3Mrn8mV8cIHzNZufn1+vHj163J8+bdoLRKpiGk7EQehGj87+tn90+F4OHTokeSI5c+WiHj17&#10;iu8DJKMKLqHjqvNFVOAIxv69evWSPx4iTxEPgE/MFfPNN10kqxYNQ0elwsufLl066tOvH/3+++9y&#10;XzgG6r5ilAjzzQwZMkSCpRDTkI01qEmTpyibNorfpDg3vP2ZMmW2aYQAho/Z9KQVq1bbDEF+KkiU&#10;KBHVqFlLaq0cKqbqlQixgFS4Y03I4U0rV66gNKnTSFStaCkfnFi4LXBbxMsF5KIzv9FmWr1lflXp&#10;MqVp4sjhdKyknzhr0yVQIRK1AxKIn0niefCMyjN4+RCbRToq+XpplTN1icl5UCY3KpIkDsWP/pkg&#10;TrT/Ue5EsalNyoS0JJ/Xq3I+cafwcT/Y8HOc2LFj52Xb7PvBgwY/hnPq6NFjovq/rSitxKoNXLt2&#10;VUwbOFF79+4jM+5hW1QKGgRKJSKnZN/+/eTr5yd/tBSsdbT7qr2UHcyXL5/EFmA9gBEUZNti1EU7&#10;bUEeq9espaCgICEXRPhWrFjJqBr2JR3hZ6TjaN6GaPFbnBNzF5mvSQMm4bJly2na9BmfJKmAFNER&#10;XVzi0oDMiWUUCCq/8q0E0kEmmvGD+0vKwfgJE4yn8n5Ea5/SBvEy4+8gNpjIq5jEQSr8khXzIymb&#10;1vqe8JIy32NkkZoJFDVpMKPAfNZWzNtQwFtlRGO0LJCOl/CjvUVVIqN6Zlbo54hPEPXJEryef6tM&#10;qgCal9vzSezo/1eIj/teBcFqNevWrXto7JixzzZt3kw//viTaAqIK4mKFwb+aDjWIjYtWnNn7Mua&#10;wckTavpOaD54I2A5KgVvuz//fCgOXPuOCBMCfhMMd6JeB3wUehveRIjwxAgTsoJhpmEoevTo0eTl&#10;5SU1YB8xuYwaNVrIpUKFiqzJXJLn9TbE8uDXX6l48dBFq0Ey3blRP3hwX6bdsN/+qQAjQBi9QO1a&#10;TMlhDoJD6caedSoLcRfjZwBHPFO18WTevaANXr5yWf6mdevWk7KY9iYO1sGEM8elfNGsGbmyFmbe&#10;LzJAmgXC92fk8qB2qWzDApokS0DnWSsBuRxjUlmFgDohGUUWikjMpKKWUdBbl2gQ4imrTKp8brFH&#10;8XHfi0TjRlu7V6/eR0aPGfv84qVL9PTZU+MP+jZ/VD4Cd2rRUhh//vWnJAL26duXtiCnhzup3qZ2&#10;f1cNSB0X8S2YZIvv1wZ4gxYrXlxKEyLepWixYjbbMQpQp04dNksO0XMmvqdPn9GQYcOlwQ0aPFga&#10;I4pF462Dos+rV69mjYM7hPnewhJjHwETKuZJxgiI+fxAUW7E127cIEw4j8hT++2fCkDI8GO5sIqO&#10;gtMYYlWNHp9JaXBuf36Wy6X8wZmzZ5XmEJViPGfLM+f2iQBDmJydOneW+JTXDRGXK19ecpkwGqTX&#10;lS5TRkYXzftFBjB3T548IXlQed1C12DJxCTchglnP2tzysGtNRQFncioyUWeKS9jvdJstNaSlFLG&#10;i4HJ096p/C916tQ1OnToeBy1Xjdv3sKdBKpgxB2k4YmM7fMf8dKlyzLJ1YwZM+nXB6pA82s73DsS&#10;zOrniFyADOkziElTnEkG0Z3mUSMge44cQiQgKIRYY1ZErB8wcJBoWseOHpUGAt8LVObHRixBeILn&#10;oLS1l4Tnb1+xDd/Hjhsn23fs2CGTg5m3f0qAttikcRPxZ7XlTiIN3+gYUPF3FPalmdOmULmy5WjR&#10;okWW5xKVLUUTOIBgsqFDh4aKZH0d8DdGACZGtPQ6vAwQUGneLzJo1aoVTRg2mE6EBFDc6LaZy5j+&#10;tU/GxHSlDD8nVJ6zEIeZTBShWJetz1Zvw/NeyaZWtP/97zc+7jubwD5D+/btF7GG8hT1SZ5wR9FM&#10;zv8Yf4Y3FxwBhLKc3+SwHXFs7eTV+BCChooGFdawLZyKVatWk7T9Vq1bU/oMGW1GWtCgkA28bv1G&#10;KbNQuHBhUYnh88CxUesUbzQXNlswodY9PheeZ1h3K05p/h0IC6aX+VpKlS4tTmI8u5Vs339KIz6O&#10;gAhUbQLZTt2RlLYW8qXGlcvzy2c6lSgRwiYnSlgo0n0rMdqZ/hftDmkjCF7D39rRdb4OaAMgEnPR&#10;J6xr3KSJzX6RwcaNG6l/9RCaH+RJn/1PrQPB1AmIJ+Ur74i5CA0E/ihFGFZy0c/Rllj0fljGb+Hg&#10;za+mH/mDEeWT1sfw9/dv16dvn3twyv7+O2q9vn0nxzHU6M0r8csgzuTUqTOKUKLg+FEtmODcUVao&#10;Bor4IBkRztns2XPIXDnm7UifRz3T5ctXiFYBXL1yhTvCC5kHB/VfEiVKTHU+ryvTlIrvyPQctC8J&#10;xAJfDcwxfWw3N3eaOGmS4dd5SV+1bx+hCM6PGanYtClZoqQsrw+Gj0D5DFBg+gc2iVJ7JJbRRgT3&#10;IQAxql48eH7ISn714iWdOHlSghzNSalvApBIJiYWcywL0KdvP5vvEQWmVlk4by5tDPbhjh8bGgU1&#10;SZaQ9jGhKPJ1TBihScW8Xm1T5JOUrrK2E+JleTH9zvBkRJkEBhcu/H3fvv1eImntkUSaRo1ZgiNc&#10;v3GTrl+/QffvP+A/qHo7aLL52AQdeufOXeF2WHR2JHh16vyN+DVKlSodyvlbqFBhS/Jf4SJFTMPw&#10;L8SXBLUfFfBv3kbhZROxoMFzY+8/YKDlWHK+UqXU8Cpv/+WXu6K16O2fKvCMGxudsH0qVzUHMho9&#10;f47K6i73XaZMGXGKjhk7Vu49qtoknjOCN+FYt7+utwFGhTp27GiTf4XgS/M+rwOSYRFFvXjBPJqa&#10;04N6pE9EjZhQUBkPzwfDzJpYNIlo0rD9tJKLXq/X4fuuIr5UxMMm9SNKTaHkjNPmRLxg7hSqOn1k&#10;/4hMGug8/Dt0UAy7njt/XupGCKEY+3zMgnvGPfTu08f8wB0CRZSRf1S9eg3KX6CATF7laD8AU4Ba&#10;tBHGypWrJBoThZG1dqiI5xUNGGgllfgJElD//gPU70B6u3aL2WA+9qeKOnU+lxGTQJcYdLqEv8Rh&#10;wFcwIou7FM3Onj2bOEJz5cpNizGl61u2Hf2Mf/zxR9H2HF3T26JQcCGZhM08j3VnfgFFZPgffrLR&#10;o0bR7t27qVfzhrS4QAAdLxFgmIcM7YjlZ6TJQROI/aeVRKzrZSSIlxG9OySzG7nFCjVvEeYpihJJ&#10;lj59+tOzZ80WjQLDyO7GA5k7bz7+EsafJKKi/nAYFr1166bqKJYOE8Ve/Hck0viYAFCRHjP/4VmE&#10;B0Tlol4pTBukCRQPCbEpSK0BNRmjQiAOHRMBpysS7bp17y75R1iH+qna/IHzENqTmFEPH0oRH0fx&#10;K58iEHODaVYRCDc7yFOZQNzoR2R2pxhMKuiYyDJHwCI0FhDL2wr+toiUfpfJlxily8PmMibE1+tQ&#10;9Al/f/N+Giio1bhxY7k/DKV3rlCUxuX2o7NMJnBcCxkYjlkzWVgJRG3T26372e4ro0B8rLHZ3MWX&#10;5ehaGFFCLDErVKiwELU5VaCXelPPnjNHToLs18gTC/+Ej4Hj4Y8ov2dYlj9iwTUK+PqhGQATJk62&#10;f/BhAo0VNUvh3G3WoqVkmJpJAEPQadKmpc5dukrksDwjfua7WQNBRG8XXo8QfO2oBUkhExbXcZ8/&#10;EQmsj/WpAz4sDNPjXuskjc8NXsVeQFPRDkrED3U36ptAQ3sjYjG1vZs3b0qyqdln9S4AB31OJk2U&#10;cdDrSpQoKTln+jv8bhg5WrxkCS1ZMJ+61K9BXTMlEUe1Gl5nUwdEK8sM0VQ0uYQmEr2sthkQMlL7&#10;XiwdQBOyJ6HU8V/rQzrJeDthTaXhgwe/8ktSaRMYKr11+5akVvNm8Ubjb/JfESEUA/AxoZYGQvIj&#10;W6ukUuUqVKt2bRk5gv9FV7dHASlkWcP8wcgBKrMfP3FcCObSxQsSI/N53XqSfYqhTkU8LyTi2JEG&#10;9CkDdWJAuoFxY8hEYjCBhptIxc/fn0aOHCVpHPiOan+RJRbRlF+8FN/WvPnzpbax+RreFaDlwrwz&#10;17/F7AJYj1QL3MemjRuoR8PaNCFfIB0ujvtnAhAScUQYSivRkPXQPoz9rNtUkJtoOfjk420s6EMt&#10;UiSgxKFNnrCwm/FW4r93796LUPfRkfAH6NDxa3577qLu334ratvDPx8qtv8vCN/mvn37aNjw4RLi&#10;j4bNz+iN4eqaSFIBEJ5eoEABmZ6hR4+eYmLBqYt98NYOCSkhJSO//36hxMagPsx87gSnTqlheKRL&#10;2I86feqAX6psWTWJ+mgmE9RWGZbFjaKzSaT3gUN1+bIVFo0P2dmRJRZoevdYG2/B2qM+7vuAn5+f&#10;EAn+5phVoEnTJpIoi7/rmM5tqGvB9PQ9Egi1NmIQgfafWAkjNHmYt1nXWz9xvL1F/KhPejfK7RaL&#10;YpmeaQQxg/Hm0qJly0mPHz95BmJBxCiqtSH0/JdffpHJk/Lmyy9azL+BWCyaCMwbYxkRlUeOHJUQ&#10;/KqsHkMrcaQiQ1WHDwVxFlOmTpPSDPYxJeEBjQxFuMuWK081qtegzz+vKzPf6cRGACMjIJhcuXNL&#10;YSD4Wnbu2imVvkqXLSsVwMzH/JSBZ9yosUo5KOntImUX1xf0lWFUvQ8IFjFOwYUVAWtElFjQZtF2&#10;f/zpxzADHt8loF3iZYKSn+vXraVeHdvSsOC0tI3NnBsGediSgVrWn9btCubtCmYTKVASE1cX8Kae&#10;6RNRjkSxJfPZ0XVFEG9VZDt35arVzoPJv2rfQfJyUG2tYsWKdP36dYrj4kIjWA2FGv6vIBYmFDS0&#10;3377Veq31K/fQELs+Tk4BBo20vERiwLnKhyn2lwEEClsHwX7OsDf0qhxY+rIWmGRokWZzKpL3V3z&#10;Phg1gBMYIwgrVq6Sotaw1ytVrkwlS5f+5ONVAOTYQBtOwqr54eJ+tLWwr83IBIgHlfnghzL/DiUg&#10;Ikws/DfasmVLuLFIUQ3klcEBi5IeO7ZspsYVy1CDzIG0OL+XmCbiLzGRg5kwFIGYicV+ne12lI3A&#10;s5uW24Oq+MWjpGxOOrqmN8ALRilG5CUoKMizRrVqy2ToUzrKK1qzeg199913Ytdjik3eTWqpoEN+&#10;KqIddPg04+atWzIVBBL3PL287B+kBRkyZJRhYzisMRSpjyejm7KI4/HzMNZjBA1ahqNjhQdoPCgL&#10;id8iihdD1Oa6LwAic9OlS085cuQQh3CKlCklXwl+GZANguTM+38qAJGiEBaWB2R0kyFUfxfbJD5M&#10;Hwqz0N6nhEhYG2LB3wUf8ncxgMEH/kTm9/sgFWijGApfxf1nxYoVNObrNtQzOIOkH8BxOos7viwL&#10;KSho0gBJmKGIQ5GHeX/9G6zfGOxNAzMmRqLgm5g4EcFPjMgXfCpUqJD7uHFjDy1e9P2rESOHS50T&#10;dJaGDRrKMOYi/sNhVn+UKcAf6FMSvKV0jMiz5y8kuAglD5B+z7ceCjBnMMry3fjxdOIEaruo3B1l&#10;MhkHfY2gDgsalNnbHxHADEKtFqT+I4alcqXKVIjV/sz87M37ffZZNCEdScNPmlTUa1Qky5s3r3RA&#10;874fOxDRinmTsZw9cUw6ExJABZPY1uRFSU2U+3SUaIlRoc6dOsnzBpYtXyEvgOf8t5a/26sX4uz+&#10;9tsekTJVIwMcF4TXonlz2rRxo9RT/q5LOxqaLxUTiB9dZ7NEO2CFDHi5UzqUfrDVQtSnmVSs+yvN&#10;JlDmDrrJ6+cGeVLbVK6UIl4MNhcdX1cUAvVYIidlypTxYq3kEB4+4iRQgQ3ZsvijwO5HlaslPyyV&#10;E/ywZInRdT4dQW7O/gMHqW69eg7jPKBiYzQGRbVhDiltzQrte5Fl45ivE8lvkt+8oG+6dImQLwT7&#10;oHTlnLnz5DsCv6qz5oL8lHLlK1C79u3JnzuR/RsXVepR5AqoWau2+ISCmWTgJAwrPuJjQpUqVSWN&#10;AfY/oj07pU0Uap++/fpLRLL9egBkA18XTA6NBAnUaF3RYsXEQfsunLQwT3FuXBfiiRbOn0fjO39J&#10;w4NTyX3A1yHJf0IIBjkYZIHl7Uw4m4NRZV8TiJlMAOv+KAtxtJg/Dc3sTsU8XKQYk6NrekdAicrS&#10;jIgLv+Wi9+rVa86zZ89e/fXXX2znfi4Fovfv308HDhygCRMm0o2bN9kcyCDOLkTLfsyiCQDAEPmo&#10;0aMdVlLDWxKaADKAjx49+s60MBwX13L7zh3q0LEjRQsnTgK+Avh4UCLAvB6EUaFiJSH5mjVqWkaS&#10;7LOoARRJRqZ1terV5Q2KaTyCgwu9dZ7LuwKC/JCQieUe6RLRxByh54FGSgTCHMzRqgmMYf5UqVLL&#10;0DxKiaqIbmX2YHYEhOQjKhm/j8rAQZAJZndAwOjSebOpR/1qNDBnABOFNm0UKViJwrpsAWsw18ok&#10;pcGZ3ZiAEOimAT8Jf7JWgpoz65l4vkrtSmnjfxgfmsRXpUlzjZcjNw1Ily5d+ty7d0+KrsJTjRKK&#10;cDThLQg7cdWqNTTXeIPiE53kYxZcH0osIJfGPgsVjQuTcy9dukz8RFqrkBGhd0osWnt5SVevXRMN&#10;xHxdEQXexCVKlmSV/lsxjVBKIHuOnA6JE1oLnL2I8AQBwX/zMZpITY3M3rQJYtKaAt4UP4Yt8UKL&#10;w5SieAngO8y+6TNmSWZ4rVq16LfffpNnC20bz1f+nsaz1p/IrcLIJoZ1c/DzMh8/okDu1YyZs2jj&#10;ps00adhA6lWvCs0KTiHlCoQMyiRjwmAC4WWtaShSsYVeJ79hs2ZYFncmEKXNQLtBIfCRWdyoZkA8&#10;cWI7upb3iWKecV+lT5KoHy9HXKpUqVL+2LFjj40+QJhRDmX/0YB5s0SCLl22TKqj6SkhgY9FNCHI&#10;m4qvC40M5f80ocDEQVV9xODA9pa5iYRAjDcbL8qnGDjvhlggQlpyPvWJZ3j8xAnxj7xJSQOQPhzO&#10;1Vl7aYlAu+LFRUtBwSAv/tuZ805ix45DZfg8cOrCLIJJhViZj2EUCf46tC2YQJjFMFPC0NeEqWvb&#10;tvtKfBiIUP1h6VIxmzBMj1AI9Xe0/v0s302fehl7gIDWrlsnNXLsz2VGIldXNo2biva+ZuVK6t2x&#10;HX2TNw1NC/KSMgK3EIRWHjCZN0wUWjtRnwbJMGlgP0UmxndoJbxuTX5v1tKSUOc0iahwkjiSA+Xo&#10;ej4E4DxnLfJnXk7GiJgULFjQe9WqVdbp/FhQa+Srr76SHA288TDnK8KP4RTs0bMHdwj8IT8mYlGk&#10;grKPeIvr0QIUTEISmfYT4bo/JkLURIhGjom0mjVvEUq7iihA/k34rY8iUyiViahVTI6OhEeosXo/&#10;VDhDJjCIDImLJUqUoNRp0gjZmI/3voAgQ1wDliv4xKXGgaF9UBgsWLRoiWgtjVk7g/8J7fLzzz8X&#10;h/qbtEWdmoLcKhS2Np8PI1OdOn0tms3sWbOoR6NaNKhIZokDwRQa2meiNRIzgVg1FPOyAkhFTYXK&#10;x2DyORHiT4vyelODpAnIjztvDb94TCi29/6hkdE1Jm0u5EPesaNv5++YTPD1wkQRm9/sC+7evato&#10;nmXXrl1iKuBth+xZRJlCfcboBLKP27VrR8NHjJQ/JvcLFvxj+fl7FXkTsYAsUHwHpgDmx0E6OqbV&#10;0I1O3lJCLMCHuVZHgsuXazOAFfAHDR02PNJVyTRQ8hDJeK1at6GgoDwSF1M8pITExSC4DgQCDQ6+&#10;stxBQfIb+Cmg+cAPY/ZfvGuoQDhlAiVi02dkltDnxsRdM7iDI0IZxLl9+04mFVcpJaH+vvYvC/Pf&#10;F8v2f2/1nNEO8Dshlz//Eu0Pcw8hL2f40KHUvUJRmlEkNe0u7GNyuJo1DXy3JQ4hD2w3SEfIxdgX&#10;y/jt7iL+1CODG5X0iksJY9qae8HusSl2tI9DU0HaRH0m+atsnnVLl0hCAFavXv27r69vFd4evvBO&#10;3zErvwTzb9q0iZYvXy4jCLzJBpUrV5bqVhiqvXDxEjVo0IBGDB9hdFTVcd+7SON4Qc+eP6d+/ftL&#10;A0XdUUwQ9kGuJ4oFnQazM6Ig9Js4XKGlIDoaDtFvunQVIkHgGeaizpkrt2g4iKLGdwxXp0+fQaKL&#10;Mb0JClRhJoGodHQ6QtmyZcVkQyPum9HNYTQoXmRdunYV7evevfvi70M281OpWwOflSIJM0ELTOtE&#10;U4W5ZLRXRFRjgGLz5s0ytQvik2KzSfhlvnQ0O68fnS/JBFEGxGFLHupTrbN+Wtcr8sBwsgKWYS6t&#10;YE2nWcoE5BsnumRp29+jRkH3OB+cWP7Hf4ssbIqiEt1Nvv7vsieheNE/k9kmEQzbuUuXNbxfuFKS&#10;G8+TkWy72o/pQ1vBmw2AylmZtRVMFD3uu/FSfwVp/bCLMbUCqmvxX8/oDu9T1BsH/hSMtGiTAhX8&#10;sf5TF2hairhVAB8mHEOC2pvGX8D/gmRHlF6AmVSX3/goNYAXCYpTw3zSo0uIB0H5TMT4ZM6chQoG&#10;B0uHjsrSliAzFJDGcohXHErjIKM2R85cUucYzmaM7sBsOXzkqJDEnR9/pD179tD48eNp1KhRknYR&#10;FlAxH7NU1q5ThzW3YnJPZvNQo3GyBFKRDnlJZk3DTCSWZZuwe7VOkUxSmX5kck4Pqugbl+LaOaE1&#10;QKjwhcUzhR/kdotNrnZazPsC6uKWY1N0Vi5PKRQ1IFNiKsVaFbbh737s+HF5aTdv0eK1xLILw2XI&#10;NeFlG6BkHiaN1kAIMoo7g0hQMnHB99/LiAoS4zAUrd4E6u3wPsV6Nj636du/ReRxWm5LPd+169aL&#10;eePtbRuJG1HAIQ+nLTShr7/uJIRTq1Zt8bsgfid//gKWfTFyUpoJBqSCrN98vC0Td8qs2WzzmN4E&#10;iCzGMeTFVSD0CA1ebgsXLZYRLWTQa//Yhg0bJCL5XWhTBZLEUaYOtBVLZrAiDEUaAbamkAGsW1fQ&#10;h75MlZCCmBzCysNRkdtNaP369Wx+qZkZDx46LMmo2O4W6zPK46DC/rsCssYrMplMzpGEFgR50Zcp&#10;+frZHLO/flgEZ8+cxSSArzy8vDrwujAlJeMRHIXTp0+3GT0ARowYYTRmJfiDTmBSQTj/EAYmX4KT&#10;FDYyGt3Zs+csaqZT3p1Y1PqXz2XyN3QyhIvDrHkTTQYBdhgdgkmCwDHttDcPR+NvjLSB8hUqyjLW&#10;YTQGsUwoVASzCkO/eltEgFEdBPhhuWSp0g61h6Z8X/369ZfrQvTytm3bqUCBgjaEhnvGd+BNNTkz&#10;0iSIIRqHnlLEnlQUlLlzk8kH4fg1/eNLB9WlHOyB60JMEmrrPJXIbZNJxmb86jVrJD4J+6bm82dJ&#10;GPXE8j9GXrc41C+9G60v7EMbgn1oUR5PWpTXi1oxGQbGje7w+pG7Nnz4cIk8RyY588Q/vB7cEabU&#10;ZLyCqYNpP+2JBUPNjmQMayiIb/nhh6UyeReG/1KmSEFJAwMlCxhThKLxK83l36dBfHjhZ4r/8Yyh&#10;IYoWo575yVOnxF9QlFX9uHEjnwODeXgaNGwoDt0OHTpKOUiYRrHjxJGgM2S016hZ0+HoERzG0G4Q&#10;ioBOgiFc1GN1lIuDlxkibLGMcgG6EqEZcD7PmjWb0qZNJ5HQcKza74MSCUgShab1zTffSEHpSZMn&#10;c/tsLqNFIEloZ46u1xEwleiIrO5WjQWfFpJJStfL+tOR4r40MJMbFfWIE2qKjbCAEAdl0jL4b4VJ&#10;2Ddu3CTFuoqyaYrrQzVB7FsQzttwfDCRBXwjqFWLqN49RX2pAZt6HhGIiYFvDlPTDB8xSoqHx4oV&#10;mxK6ur7ibTMZ4coghrxlELpvX4JvwIABRkMOLePGjaUqlatIqcTvxk+ga1evyh8ff2REOFpGYYRc&#10;nPK+BI9b/DIvXtCNGzelpABGx9DBHGkE4SEgIKk4evGmhbYyYsRIIRdMVwFncItWrcPtsGhXmJkA&#10;MxEgRgdEgZIQ5Zl4oO04+o0GjovSE0gncbQ9LCBPpie/kafXKEwdSxWgwa0b07TBfalz0wbyHGrU&#10;qClmCEpbpEienFL5eUvGdMaEsahVCkzkZZsIKIWoywfShkI+Mm9xqviRzw6G0x21nK9dvyaT0yMU&#10;AHFD8FlhO64FI3XQxPC9hFecMM2oiAKEV9zThUZldqcjIaqodu8MbuQSPWLHhXuk8zddLFn1IGcM&#10;1EycNOk+f/dhhCtCLAA87DrxSwPqcFgCbzreEAgYQqnEu3d/kbB/DI/ibYSYEU0uTnl/gqeNtyLU&#10;bNFm9FuScefOHYmmHjhosIS1w3Fo/nuHB/xNs2TOIp1g3NhxoiFgahNH+0YE3bp1l2xtR9uAhg0b&#10;0eYtW2VkCv6VsHKrELRV2TeeaBCHivvLsChiSxBjchPkwJ+Xed2F0v50uJgfHWLiwOTxiOo9VNSf&#10;Tpb0l+hWraGo0RxFKnODvKiafzzyjuPYRIgooLFBqzf7g9RIXCnpuOgzIF1N0pV939xvhKDCzmld&#10;ZabDW+UR/RtIZ/n+8rIW5Gj/sACND451NQXwYPr999/p3t17L9ySJOnL218rFmLBja5cudIm3wSj&#10;Bq8TnBDEgtgHzHtz+PAReVCo4r8XE6GjgQvBOP0uH5tg9Ax/P5ANfGUNGjSUYMLE3BbCG9qGL6NA&#10;wYLylkWHwCgTas5ENHoXGd4YCAjLHwIVHKZ582bNqGLFCqJJu/AbGCMW1bmjt07pSmOyucscNzdD&#10;jcpYof0h5u/KXwICUaSjhoNBJIF0qpSqRl8wics7i3hF38BIKjKrYQIhFQGzXEA71PuUsM7b81rE&#10;ZQ2kKGsmMN92F/ajG3wfuB9Nqivye1NCuxEpuDzC80WBCOHL2rBhozF9sdKA69ate4y3R2O8VizE&#10;AkBDQfCRdsChsWBumtfJkSNHZMgMkZM///QjXb9xQ0wiePphJomjykksH6m8kkajhucR5/FSls+d&#10;PSfTSsBf0Zk1U5AOnLR4w8LXAX8K2gheRF6eHpIIicm3qpQtRSWLBLNmU47SpE5FSQP85TfmYldL&#10;liwOs4QmVPhm5UKoU4Wi1DBZfOrD6vuyfN50AHMNc0eBRgFtRGkVmig0eehl8zoruWiiUWYOwvAD&#10;Wcvxo2FZklARD5dwY0uiCiElSlL9evWFkDF9h/32QNbA8r1Gu/CJE01mNkSpzhMl/FUUMN+Tfjay&#10;zPe2gp9bghihfSmo2YP5xTNmss4MYMa8+QukHegROGDlylUPmOCDeHuEpA0Dzhg5IJgK0x3o4Di8&#10;mRDGHxE5dOiQkAtCx++xWYTqcnnz5pNjwn+jK8yFZRrpbZgTObz9nPIOxHjejmHVOEFAaGQYiXpw&#10;/x4d2LyKhndrR72LZ6VOWXxoayEfOsb2/DHurHASbioeSEtKZ6Q55XPS8DwB1CtDIsFCXjc1twfN&#10;z+NB8/J40p4ivry/D+3mT/gBjvMxVM6NJgC1DMJQJKG/axJRy2qbsd34jf4tNBKloSSlo3z8IZmS&#10;UDBrJhF1vr4vNEgaX5yt9uvTJ4hJdXnbQn5eF9msk3ti8lD3ZtynQN3nigI+TCrh31vuoDzilLVf&#10;j7IiQijyN39J165eeZY9e/aWvC1iwjsPQpUxXrQAThvkRmibFpGXES2NAM0Fbydk0KKwzk8MjCBA&#10;A/qybVsj9NoxYSDoZvToMeIohAl25crrNSWnvHtBA1N+mhf09MljunT+DE0c0odGVchDg7J50ll+&#10;Y96U3Bej45rC2KWD23R4a8fX29Sy+sSbdl2wL60t6GVZZ/upoI9nQyR263Q+Dt7c6HiXyySl77Il&#10;ofxJ3llFtbcGhoPL+CgzCNeYLkEs6pjalbYx4V7HszWeA+7Rcp8SZ8P3CScz7pfve7loKhEjTAQn&#10;mk1Y9D8VYPqCnj97Tteu30Bc01re9hkjYtKyZcuhiLg1xx5gGYFx8KBDY4E9hhn7IyoIpEOyGAjq&#10;yNFjEjaN6E4cG1XY/vzzL97LllxAKq1bt6Y9e/fTmjVrpJ4GVGunvH9hHcVmCaSC6UamDOlLQysU&#10;oNm5PaWzil/C6LRa/RZSsfg8VGdXHcCWGBx/xzECqW8mNzmW3kcfQx9HfZp/Z7usImHVNcEpO5Ov&#10;t5p/fEoU88OXHHgdciSORd3TJ6Jhmd3pOEwc3IehaYmZo+9fSEbdJ/Y5WwKlKH2FOJfm8wpVaiI8&#10;INsffh4sIz8MqTqIq0Fs1MQJE/GyRzZzCkbEpWTJkp3v37//qmBBNcylAcfdoEGDLKNEsAcxUVlE&#10;BbEOSBaDV3nzps2sWv0jVbVAUjCzTpw4IaYR3oZgxmPHjlFg0kBJmEMd2fF8Q3AqOuX9iB45wpvq&#10;5Yvn8nn+zCmaNXIwjaxahBbwG/BiKd2BzR1dNW4r9HfrNuu+Rse3bLPuo7cdZhMFJQNsj2G7r/69&#10;+VN1QN7GHQ7XOT2XB1Xx/Tjql7wOqePHoJoB8Wk2m4U92QwUrU/uzXhe0Eigfcm9831CM+FPjICt&#10;ZXNndQEv2lHIl7YG+9BO1mySv8FwuJ4rGkGWCIBFIbAJEydilPc5WzVNeVvkJFu2bFUePnz4Cgez&#10;H86Dcw5DydA+4EHu3Lmz0QwjJsjdQaAUfCxI8oIqPWfuPNGC4LibNXuW2Ow6p2fevHk0bfp08c3o&#10;hu6U9yN43pja5eL5szRxaH8aVakg/VDAXzqpmBLcsM2NXcO2k1sJwrwt9DrbYyio307O4UGnS6o3&#10;tXV/vV19Yp1er/N0EP26poAvtUqZUMoOmNvxxwbUok0VPya1S52QNjEZXMPwON/XyCzukltkfdZW&#10;4Hmgru32okwkBb3VUHkxfzGPbvC2XYV9aWleb8ri+mY1dfS8TXBhIFfs/PkL9Psff7ysVKnSMl4f&#10;gxE5SZkyZYpdu3b9jTyfPn36hAqgAgFgWBB+GBAPchsiI0hURE4Rivf0ZY0FIdkXLly0hHH37NlT&#10;aqegYZt9L2rZ1lxyyluIxRFrOGMN4n7B2smF8+do0rBBNLR8AVqU15Mbsu7UhhaAhs4dV3dqcye3&#10;NvzQ0Nv09jC/4w2NNzKfY2AmRLzijaz3sXYy/SYHcF1XuEOuzu9DzVMmoKQfOZkkZjMM+UcDM7rR&#10;seK4B74XuR9+xsYnhrllvQHc4wUm2U3B3qKVrGVCOSfxNoF0oXQA7SjsQ53SuMq8ym1SJaTGyRzH&#10;+SCRFFnha9eslbKymOTO0X5A8+bNpX2wtfCyWrUaS3idC+PNhLWVy/CDnDp1iqpWrWpDLtBUMmXK&#10;JM5chHoDN2/cMFprxAQNGKNCKG6MZLffWZOBYxdz7eIcOCfKBDrl3Ql42kImTO5nzpyh2aOH0YhK&#10;hWheHi+6XIrtdxCI4Z9Qnd6eTKxEomHp9GGuM5EPVHrLeus+ADrXQX4DL2aTCw5XR+UcdSfcU9SP&#10;eqdPTOnDnqj8owAigKv6xxOz7Bw0PwwJw4wxNBIB3w/uCZrLKmNOoSPFAmgdaySr+Fls4/WXyqjn&#10;c42xkP9W9dls8ouj+ihGtEp5u9DE7I5r52C+Z0z9e55f5kePHaPrN27SvXv3JBLafl+4Kfbu3Us7&#10;d+54XLtOnem87s1JBfL111/PQuOD0xVJhQjd5tUWgFzgg5nBZgpiERDLgKjbyAhsdjiAERaMKUkx&#10;Gdjff/9DXbp0kXPAgbRfInWVliIdwVh2SsRFnpkJ6hm+kmFDqLeThg1mMyeYlgazmaOjTdG4jU/V&#10;oY1GzzATgF7WZGHpHAYs+xoEYr+PmZzM++OcMLcW5vem3UXVJOdyPQLsC+3En3oYM/fFihZxx+T7&#10;Rq5Esag1a1DrCvhI8J4mDrkXJpRbuB/9XX8yemRITCvZlFnNz+BgUTZxQEK8PyZnH50liUyEnyS2&#10;1V8U4uFCY7O608kS/mI+2Yf/w/2Aoljod/v275cXCoDpT1AIDYGw5v2BdOnSP+/du+8R/m1+/v4/&#10;xttJjpw5ZsLZCrl06RKdPXtWoi95kw3gjEWeA8wj1MKVerGRFDAiHLqI1N27d484CqfPmCHeaMyL&#10;M3LUKBlFEtOI4ZSIC0hE+av4E74rbkR4UUwYOoBGwmfCjRZTRpg7tu70GuZ1Vm1Df2qgM1i/W/dV&#10;6/V383orbH8nMDrfnCBP2svaiHQ47lhnSySlCTmSUGl+I7+HOXLeCBjSLefjItd5FJO1W+7bfI+K&#10;KPVIGgDfFSYUW81ayuScSWhBHg/Z70a5ZBLT05VJtDiTh04jgClVPzABLcrnRTfYZNTHhBaTxy6Y&#10;DqO6KBy/fPlKmYLkl1/uWvoTyAUKxMlTpx1FViOm7e0JRQtrJDOQUAZ/COTw4cMy1OSoNCGGgDEL&#10;IvIHUL/lTQSRvEjHR+7JRj4PbhbxL5hYS87B2tGt27eNt61TIip4XniWt27foiVzZtKYRtVoSh6E&#10;eKtGjc6KBqkavaNP67K5c9hDbXO8v+3v1Hb7debvWNadZDyr84eK+0oAWGkvF4oXiSHT94mkcaNT&#10;k+QJaCkT9fmSeLYG7O5N36uQCT9/+FbgJ1nN2gxqxyJ/CdswvQlMIWhkmU3O13TxY1LrFAlpPj8P&#10;zLesh53leeGT0Su9m821AV+2bUe7d/NLm7VUzE6hSUWIhV84MIkePHggVoLpdyiDkJwRpTIDIzVs&#10;ErGqpIYa0dHhtIXTlbdbALMI5ALNBfkec+fONZp15AQ5RW3btpWkKwxrY8To9z8eoiqVnAdFsDdu&#10;2iQdBR3GSTK2ohoKhuuB55JGMWf6VBrduArNCU7BKrKf0bBV4zZDN3rd8a3f7bfb72feX8G6v142&#10;7x8aMJN0p9Bv8DMl/SXvB2HsKKJtbm8fC7KxidMtfWLaW8RPmTh83ep5Gs9YzBzV+dWnAoZ/1xT0&#10;EiczkgJh4qjfBNJyJiYQVJEkcaiAoXUgurZ9alfaGuwrx9Ln0M9UnhuOzec7HuIfKgcIw8T79u5z&#10;2F8kcpq12aPHjksfR1U+02//ZES5rGNIgBqceohXwYXt27dPhpvNSYkAyAXaxeTJk8VkQlWvNxGQ&#10;Bnws0FxKhISI3wbENn/BAlkHJzKK+4BdnQNEtgJi+e3332j65EnUqUZZmlIwgC6xGi2NDtqJNEgH&#10;HVs+TQ3V+K73tW5X3zWwXsN2u/W3+rt5u/3+4rjk67vCBIMRqOp+8SiWqbZrZJLv3hUQ/eoZOxpV&#10;8olH47MlET8HTEh0cDxf2/tVUBqLui8xceB8ZeI4LRoNkw1vRxg+zB6QpzcfH+eJ9tn/mEgS0oTs&#10;7rS9iI8MH5s1E+vzNZ6hrOfzsbZT3te2xg2UANSugYsCsz7YC/o0RmBRdeD8hQvihzH9fgsjyuU4&#10;LmrHjh00dcoU6tWzp1wc6opipAgp0+jovJ8N4HPBxNsIv4df5k1l7dq1YlohFeA0nw8Bc/Bc69KI&#10;yAZFHIxi4f+O9oL71OB/5BP+J0Qm92jVlL4NSikjJNIIjbe/+e2moJatjdOuoVq2qU+9rKD2Na+z&#10;7MsdyH4fyzbjU+2n3tCipfDnvsJ+1D5VQvKK7Xh4OMTTdn7m9wVkMsMM+SJZQlqaz1vdD+YIkvuz&#10;wtrp1X1i3SnWDlGOEkSykU0aaDS3xHRJSvuL+lLfDInFD6NzkjyYVJChPTyLm8x6eKaE1uLUs1JQ&#10;xzY/Y/1McQ2L89rOjAm0aNnScCEoLd9eVDPidsQvpVOnTssoren3vRhRKzFjxnyA6Q7guF3LjXb7&#10;tm2iqUCQbIZSekOGDJFMZd7dAmgu+fPnF40FldPPnTsnv3kTgZMRcxdh1Oj77xfKzT979lymF4G5&#10;hHO1bNlKrkfMAH54/3bRTljc79Wrl6VqX+dCWWka2+Rw2t2Gjc4agHRgA7rxKeKwbZB62X5fx+ut&#10;v7ddb95u/a6223YEaycJpPXc8YJZ5X9dwh+KaTta/y6AKvglPF1oTFZ3mVdZzROkCdr2nsSEA1mI&#10;yRMoyZIYwUGwGpItxQcCbYz3R8wJhsNzJY5lGa0BmdT2jy/1XTD0DHI6y5+IaxENU4jF+jwt5zV9&#10;19eEfe2LTaHf7GVNJCICglm2bIU5rOQlowYjaqV58+an0IAPHTpIV65coePHj1HqVKnExwLR5IKa&#10;l/aFi9Hhc+bKSdOmTZNyCzciGeNiltvMthhtApG0btNG8hXgQ9i9Z48l2zogaVLatHGzOKH+7YKh&#10;wR1bt9A39WrQNxm96Bjb1JaGrxujNEAz7BundZ1upNbGqpfNv7c2YLVP2Ov1snU99jOt444CB2W9&#10;wPgRSvrz4s6X2cHMh1EFjLCkSRCT6idNQIvyeNA51hT0MwTwXBVx6Puw3g9ia1AfFrElIJST0DKY&#10;YLDvdf5bwIfSInkCKTqF8wDo/O1Su4pjViKYeV+cT87DGMWEhoA3fW7bZ6i+q3UKenk0/87+3lq2&#10;ak3Xr0es7926dUsKfZl+/4iRhBG1wm/C1Tjh1i1bRFU6dOAA1a5ZUzQURORCQC7I70HCoqOq6DBj&#10;oOWg1mpkcorsBSYYymHC9MqdKxddvnxFtBP4XhBcp2vywh+EWBhR+4zffsoCAgW5wxH78I8/aOG8&#10;OdSzclF+07Nazo3R3JF1w7Muq+/2DdEM9Ta0HsN+P9v16th6GZ/4vfk31v2sHUGvV50nUDoUKq/Z&#10;t5WwkCFhTIdTf7wN3GNFo0JJYktU61ZjgnZ9D9brVpAObhANPmGibAj2puX5vSRgzeK05W1IO5ia&#10;00Mq1wW4qDaJgksF+Fwd0oBMfE3nMJ9LLZ8u4S9RxtbrUZ/6GevnK89SABILpJMOHLbwga5atVo0&#10;3PBEzCDuL8ePn7AkHRpYzoh6YY1lBk4MPwZk/bp1tI+1hIR8wShEc/ToUVn/6NEjVsmvitPWfrQI&#10;QHzLggULxCcT2QA6e/n+++8lyhf5Spj6QU1G9VIcypg6QZ9v+ozp0iE/dQGx3Lp5kxZOmUDdC6Sj&#10;lbDzyypnrLnxSce1fLc2RHOjtf2OT7Wsfutou14X9nf5rUFOYe+nAAfkIO7IkS2alM89asygVPFi&#10;UKtUrjQ7twedh9nB16QJQQcA6us3Pw88633FYOKoxL6dTERSCgKaCX/uK+ZD/TK5ifMVcSU4FzSx&#10;QmziDeX7RaCa9pVgf/OzsX/2mGbjjGES6e3W/a37QYO6UCopzcjlSdX84lJW11gU21SJAEB0LVwJ&#10;mOg+PAGxoJ1t2bpdTCfj96jFhPiVqJeKFSvWQQyL1k5++flnIZOGDeqLqYM8IV1FDoQBzQUJg47I&#10;BQ6hTp060fbt29+aXGCW1apVS46JMg6//PKzPJh//vmbOn79teWc5ctXoFOnz4gnXDuneME4yhuI&#10;Po4By3EjgIiI2lf5ibCMOrQjunWkwbkD6Ci/ke4gAAoNlBsWGlfoBqeht6t9zA3X9jP0erWvbYO2&#10;/b2G/h76+PiuYFyv4WOoyh3A3CYiispJwy+uHRZcon1GxTxdqF8GNzpS3J+uiXZlXBM+DWhtxHYd&#10;NCtvIXKM5GAI1zwnM3xDMseOW2yp3o/zxY/+GdXwj0+zc3nQCT2sz+eUqFrjGVifnYJ6dtgPRBEg&#10;swoqAjKuhZfVp/oOkpvBx6/kG1fKPWAEqay3C9X2Dz3bwfHjx2UIGS/e8ARt7Y/ff5cJ20y/f8zI&#10;wIh64Td/sk2bNj05e/aMaCWQM2dO0+VLlyh92rRyAcgXgnMXAsLAzHMYndDlCc1ARB+mXYAGdJPf&#10;wm8jKDAF8wsJkJgaFPNJwywCwSA0GVNUgPxgnkFT+vvvR7Itop3ckeAPpCqlYXTqvgQbrVixwsBK&#10;hZUrJYgQEcsy1QlrVBE9J47/4sUzyeIe270TDcvmpRqYAWujRCMzNUpjWX1X66yN1gr779bjWY9l&#10;Xm8+pnW79Td6X0cai+qc6AiBUqA6Rbw3M2Wi85u/VIBtWENYwLQYCFJDRf2ZQR6qmBOuz3CgynXJ&#10;tSrgnrBddeJAcZ4iO1icr4yrICIZAQpUiY1MNDh20rjKxEHUL/J+anGnnovpRjUJCKznkWdk812t&#10;M3+i9MHkHJ50OkT5bVT8C8wcpC0E0uqCXtQqOc4dXZILMSMjco2u8L7w0yCexvwsMJp67/59qU0b&#10;EWJB5DvmbzIdYyXjnclnAwcOXINEQNQ4hYgGs38fbd+2lVxd1WgQCjdpcoEgiA4jQih8jM6NfTTU&#10;KE5LcfpiAvm3FQyFI4cJ4cqYGQC1WtD5oZ2MGzfOotphYqX5C76Xjs6P0oD147XC++Hel/ywlMaM&#10;GSv1YWrVrkNNGjeR6Ue/aNaM+vXrJ4AWhZEqTIXxw9KlTHjPjIPYClOO/Ksv4tzZszS4Q2uaWoAb&#10;suSTqIaKBoaGphulfaO1XY/vqiGbIevsOpX+rVrWsHYC2/Whvzs6lyVJUDp1IM3M5SXOV3MbiAxS&#10;xo9JyeKF7Y+BU7Ssd1zqy1rJXhnBwfXg/Nwpjc6J+wY5oNCUXKehPWAZCY4rpXaJN22DiWMa4UEF&#10;++lsalT1iycEos+JZWQNIy7FSiSKBPSLQJ6XPG+1LN8N2HzHPrw/cqHGZ3dXZMznRykEOISbM5El&#10;5/PBed01XSLWoLwUYQKiQSUTP5H5mQAod4CZMeRl+JoXG7YPGz7c/PsXjHqMdyesDeQ6ePDgrxcu&#10;XJAYEghMjzu3b9OokSMsQ1OozaLJBTcDkwlBdUhMxHYzwKaVKlV84wA6ewFBIaAOo0Y5c+YUjQnX&#10;AJMCGdNINUAaAmruYupNaDfQOmQfBu9oHMkqWC9/FIBtVFSrb9a8ObVq1UqmEsV9ICoZ049iLpj2&#10;HTrKPDdYxvSiIDo1WZaaQfDMmbPqXFr4nChNAD/Qrl07qWP1cjQ5txddlHBuEIpugLphGo3VBPtG&#10;q77b7m/ex7yf7XH4M5xOYP+p9lPHsH4qqLc/7iEpNUue4K0nMK+T1FbFh38GE6N3SetKy/L50OUy&#10;qNFie23m7+palGkh4OVthXxoOXdQaCWSx2MQCbZjnh1MFwJTA3MK6fPC5OmTMTGtD/aRIWRNHvqc&#10;6lzm81qX5Zrk+Vq/q+vk82IOaP4cmkWVRoAfB1pRABNmpgSxqHMaV9rBhKefqz4GSn7i+/wgL4sp&#10;ZsY333SR5NLwBE7di9xnDxw8KBO6m35/ihGL8W6lRo0aY1D0aefOnTIKBLlw/ryM8rRq2UI6Ee8m&#10;ZtHFixdlO9Qr5BZBe6lUqZJlHw18r1a1ijh8dS7S2wjOB5MEkb/o8Jix748/HtLzZ8+o3VftZUTp&#10;j4cPpQJdkaJFZUoSqH+S2OiIWHgdSOXixUuieaBiHswqZHFjpsdNm7aIeaWLUen9QULPnz9FMRw5&#10;Z9as2WTWP+Q5bdmyxTg6hoyf0769u6h71VK0rpCvij9B4za9Tc0N09oo1Xe1Ta9XDVV/t2nQpmX1&#10;aV1vv5/+bl1v/W4lHut59LK50+DaN3LHhTPR/Pd+E8DUqODnIuHsDQLj04TsSehyKVwrSAKaCM6t&#10;Oqb1evR1WK/nEhMB3v4IVAOZwHyQ2BP+RDElBK/1z5CY8jJ5aMcy4mrK+8SlfkwmGM6/yQRgJiDz&#10;M7J/XlboZ2W9LvM2kO9NPj8SFYt7xpE5mbO4xqQurJkgfkabcppU1H0q4N7nsfkVFnFPnjSJHj0K&#10;vx71w4d/0s+/3KU93A/QZ4zfQltpyHj3ki9fvvhz5869iLDf1asxfKU60r69e+jGjeuUN0+Q5Ybg&#10;79DkAsFoEaJ0df6P3k8jV+4g6tmrt+QIRYUgzL9bt26iocDPg0m0WrHphXiXPbv3SNTwunXrpTg3&#10;piTJlz8/f18n/iHck5rIS5EEooa7f/st5WGywrX37tOX7t+7b5gwLJqPHBATBComquV93amTzH8D&#10;DWbL5s20YP48GlyvkhQ2tiUSbjTcSVVDtW+MulGp72p/8zbj9zbrzN/toX9ju87xcc3bjOs1GrsK&#10;JVeAg7NpoKs4Me3/zhEFhoFTs/kDbeeLFAmMToWRFH0v1vOZgQ5oXsZsACvye9EqNnE2F/YRIpJ9&#10;+PNcKX8ZrpfZCxNYTRxoCdBUpubwZALT94/f4LjGufV9Y9nybBT0svlT/1YRhPXFsa+YH/VmMsvn&#10;EZcyJopD3dIlFs1E3QN+qz5xHvktPwMx7/h48AX1Z60qTjhlIjZv3kKPHz8xWqJjgQUCYMZS029P&#10;M6Iz3o8ULVo0M9tsj9FRoLmgE8KfcerkSXHm+vv7WS4OmgtMJy0gF9SuRd0V+yhdABOGYwKqZcuW&#10;Gr94ewEpoGRmmVIlqX//fjKbI/xEKibkhXT4DRs30cRJk6latWqSJoAhcU2a+H3rNl9SUFAeSp4i&#10;Be+rnGB6e0QExIL9MdzXtWs38vT0IrfEbjLZtjQU7Q+QBmQL3ajst+nveruC+q4R+rvtPlgOC9A+&#10;HP3OsszbLZ2YGzmS6RCYVcc/XoSrv5sBH0k5n3jUN2MiyYlBkWsc9xJ3ngnZMEJifUa25oS+LlwP&#10;Olyg1HZFXMlqJuzDTCyqQ6qasNf4Wc/M7UHV/eJLvo8+P/wXzZnAVhXwYq1RHQfaDM5pPYdatoVe&#10;Z1ybsd52f3V+cR7zfewu4kc907NmlCQuFfCKT72zeDDB+NPoXPyCMZGOPqY+F9bhOAf4ngZkdLOJ&#10;AYKmUbVadct3jS1CLI+NluhYkBvUkU140++eMEow3q+UK1eu+48//vjy9OnTFq0Emsaxo0dp1aqV&#10;5OlhLaeAwDj4MrSAhOBzQdQutun9NFxcXKhW7do0ZMhQywhUVAgKP5cvV1aq0YFIGrMtiQm2liz5&#10;QcwRBN6tXLWKBg0aTNWrV5cKWt8vXEgNGzYQMsD0B6hToXwx8MlglMc4OER/4U8hHNNGfNdD0o8e&#10;/SXZ3zAB27PdbOks0pCsjdLcoKwN1LrdvGz9rhui9TN04wSwjoHOatNJbc8j33kfpT0Z+3Kjv8Gf&#10;KF8wjjs8ho6RMIdEQYSn2wMmhaOpR2HeFPOIQ13TJqLdReEj4XMIeZivL5CW5PMyMnmZONAxy/M1&#10;2O13o6w/rYRWgiHhgj4S13HNCL/HdgSbDeY3exUmPa1FIfcnZ+JY1JO1hbVMQiAcOYcc0/qJ39s+&#10;F/VdbVPQ6+X54HlZ9lHA88PUIijIVME/ARXwjk99MnvQfiaTG8Y1/pDfj9YGY8pTHEfFuFjPDVMt&#10;gKbn9BQzyVGUMnycSJuxX7+LX6I3JOLW2ibRDnUbRZQt4sBMJhDiVhYxIj6VR1QJd/4clSpVegqT&#10;CI5aTS4/3rlD17nzTZs6heLGtWahYmpWaAFaQC4HDx6U3CFUnjPdlAWYDLtRw4ZCQlElf/7+gObN&#10;mk5p06SmXr17y/BzhYoV6av2Hej+/Qd0nLWpqdOm0eLFS2jJDz9Qvnz5aey4cWJOoZi41lQcidr2&#10;QshQlo0/oo3wOmybMXOWmGfJWdW/yg1GNx7VmFRDVZ9qnXm9/Xd8Wve1Hsd2m9qOhipvRIHR6GW9&#10;dX+9Lz5vcYdQHQyjU0nFN9E8eUIKjBuDXGN+RrkSx6Zm/JZH8BeS5fplSiw+iv4ZElG/9G5S/Hkj&#10;mxrrGPADYMZCxFo042PsQiU407kt14jOaazHuYdIjVv1psY1C/h6TjFZYBqLNXxNMiqDe5LfM9Hw&#10;taKeSV++HuQf6TaF6VeD+JrhfD3AnVqfx3zf5vNjnXmb+buj9fo6EecC7ehkSIBkP5f3j09pErlQ&#10;P2gmxa37ia+Gr3crazDT84I8jfVyL4GS7rCCNSiYgq/LoQqLWIYOHSaVF//66xHt3bef+95v8nIE&#10;ELWOtmgXb3aD4cf4IBIUM2bMJ6iTAuaD81NXmDt54oQEdI0ZNYrf8taYBZg+ZnKBKYKZEcGYX375&#10;pX2KtgD+iLr16onz802q0YUlv9+/SxPGjqTixYpS7dp1qG/ffuKUvX37jgx/d2C1ELP6J00ayATg&#10;SdVr1KR//jFmfmM4EpDsICaqNGnSyjNxuJ+xHvV8EWYNB/DS/J7SKFVDtXZ083dHDdm8zrqv4+/W&#10;9arh7i3qr4Yoedn6VrT/HTpZUtrBJk7TZAko0CWGhIqX845L47K7C2lU97Udfg0LcLqO1UOoBgHg&#10;U51bndf+XvCJofbR2Yzi2fzb7YWMLGEmqgPFMEKC9dyJGUJ8vL4Ta0CYLkOfG2SCSFhEsiLLWB/L&#10;fO/259fXoJ+D+tRQv9HQ+ysE0vHi/nKv5f0SUCn/hDQgq4cQB8oq4Dq1eQUCw7VvLORPo3IoH5uQ&#10;Pa9DgagmgZErAO7DfcURsWC4+czZc7Rz1246e+48/fP33/Tgwa9SsB5+UtQ1Mu3/jFGT8cEEkXhP&#10;0DkQCAdBVC40EcgeVr9gGnXr2oVimcrbYX+QCEZgtICQoPWgIBQKQ+l9NRDvEhJSnBo3biyxKlEn&#10;r+ivP36lwf16y0yOmIR7547tdO36NSnLgPlzYZYVKlRYkic1qQDWIWhFFCAdxOrgekuWLCVxAwiS&#10;g5fdup/aV8+V5OfnJ+ZVf36rmhs0oBuxenvqxmysMz7VMjdGo0GqzqoarXQaXoZ6j+hMxD3UDFBz&#10;6AAYQUjKRGGdRsP4HdRw7hxXSwdSj/SJKXuiWKJ2F+S3/pAsbtQtnSsFu7tQ3DcYOobpU9LLhfZz&#10;J5Prk3MB+r6Na9Dg64evZQSbDzNye8jMh6dLBqjZ/tBBZb9AWpjXU+q96hB6wDd2dPqCtSLk6sBB&#10;6+i5WZeNT3R0Y9kKK4GofdUzgjaCc6tnz0TFJL04jxc1Tu5KWZPEpb5MJgeKsWYi96iOq0jD+OTf&#10;Y6h6SpA3rWKyxDFgykH7e9OpScLSWBCMqlNefvrpRzrOL37UWunZq5e0b9O+yGBeyPig4s74gyGx&#10;KPC1QKC5wBkKQWTur78+oJ7fdrcZBcIDQIkFHQsDwTK0F4QelypVyqFpBHWtdq1aMnz2NkmMjuTO&#10;rRv0Vds25OnpQa1atRYzyd8/QDQWjGJNmjRZ7gvOZ0TUTp48hZp+8QUVKlyYvhs/XoaP9XX279df&#10;YgE+r/M5k2hbmdQJptWRw4eFXDAlZYeO1nSDcfxGdtyQrQ1aQzV8vY4bqG7YZZOJT+FIccw37M7m&#10;imuoCExHQOTmXjZJMA/ycf4t1PaGSRNIUWb4IAq4x6HBTCjlorBqG7SXK6Xw9sb1q3sS8Hfcyxkm&#10;gq2FVaDat+kT0SkmE7zpb0LT4Hs+xWQILQYFn2CO4Zjw78D52yJFQlpVACM/6PiqA9s+O+vzs37X&#10;y9jf/N12m1rGNfJ+/Lwxvcb3QV7UKIUrBXnGo/bp3Gk9fCTy97BqReo4vFw+UIa71zCRjMnlTUOz&#10;etGsXF7UNDAheccJ3d4jC/SrBg0bOdwGf16bNl/SJG63mGoHfdbBfmcY8RgfXLYzRKNAxC2icmEC&#10;QHPRkbQHeRk+l149e9iQyw9LltDuXTttij/B1IGvBqNIQ4cODTU5mgYcvl27dZdANXFARaHcuXGd&#10;iaGPpBsULVZcCnoHJktG06bPoHnz51N8B+YacqSwHUFzqFmDFAUMm8PM0fvkyJGTpkyZKqU0EfVr&#10;/j1GKMwNGo1XvT1Vx0ADhRYh26RR8ycTCshgI5sF36ROTDX84ktinfm4bwOYNyPY1EH8hiPH69ui&#10;hFdcvg+ldej73s+mDcLoMbqEimzQCOCzwX4Yfu2a1pWKebhYgsCiifM1NvVi8sFk8erZqGdmSyy6&#10;c6sOrp+1Wq++q3V6X7W/Wq+Pycv8iRGqeUwm9ZMloqI+rH2ndad1lqFhBoLccG7RVPAdRBhAC/L5&#10;0NicPjQ+tzdrfh7UKDA+BcR9M80kLKAfNmbN2tG2CACBcFFez/ZNpRkD6pPcFIptw/yBmg9TAG94&#10;dPxzZ8/QGdZooLkkTKhyPZAdjSLZyIw2B4tBMPKCgLpt27ZR7ty55dj4jRlQ7xAAhwnU3qYyXViC&#10;+BckNvqyuQKCGDVylEymtnfvPhozdiyNZaCm7779+4QQMYysTB6UNnjJWk47KaUZUqKEZFjjmjEJ&#10;1I6du+ju3buULVt2WYdOgghP3djRGFWnUA1UVG7uWCh2vYFJpE+GxNSQG6VvnOhvNKQbEcAfMYrN&#10;j3d1fABkNT/Ik+7wvelOvoJJBX4fbWb8wCZOUzYNMiaMJdoTfgfNJDhJbNZklPNVCNcwN9Rx1LE0&#10;UVjX25KG7TYzeL2Yn/hU14Hnv6WQD3VO70Zl/BNSO9ZM1rHWcRW+Et6G/fBb+dthf74ejEpNZhIZ&#10;ndOb5jCpTGVztEmy+JEqEcHA6AwKWO9lfM0YzPiV4WhfAVJIHK1/Dc4ykjE+GknAgAfZcpGIAwG5&#10;gFBQvkCTC7SZq1eu0KwZM8jH21uIZcP69fIbaCbI7TGXNoAjFCNGePsjRN/89jcDcS9ly5ahGXxc&#10;OIGjShAwh+ODwBCaD3IAifViTQSJk8gPQtQu7ncyayIYGketmdmzZ9HWLVsl+RFEg3t6+uQJXbt+&#10;XfxKSH949NdflqlTCiZxkQapGzUckKjxMSG7Bw3N7C6O0iC3WOTCHepdaA5mwDGL2Iqa/vHe+bkA&#10;FD1SGou6f8wxjLomiKyFHwjZuvCdYDQE03vATMMIGn6jzA2QgyIA/fzUJ7QL49NuvV6nScX+UwiF&#10;geF0kMk36RJTeX9X+jqDO20s7KfqzfK5hfh5P60V4ffQsubl8aXhObxpVA4vmWi+cWAC8mQzB/fi&#10;6Bk4AF7UDxg/MOowXBnmYV9fxlQG9gHx2Pwe5ULwsrZfHw7OMXIyPjrpxBCtRaNGjRoy6gEBuaDq&#10;G+RnJpcrly9JnMuxI0csxAKgAyN2BNqKWeBzgXmEEgtwsMKONJ9LI2Wq1FSvfgOaO2eORNS+rbRv&#10;395y7DguLlS4SBE5N+6tf/8BEs24aNFi0TxKlCgp16/3T8emWmcmSquDF87df+jx43+EaMwp6RNy&#10;uNO36RJRjYB4koMS6BK1RYzCAjquysaNTyOZwMZnc6fJOT0k0tXR/u8CaRPEMHVq5WSuYaT8Yxa/&#10;wky6m4N9pTyjIhHrvlYisIV1H8BMKLbkoqHJAWQBnw9SEDqkdaMKTCYd0yehDYVZK+JtlrgZEIto&#10;MYpQUCVufl4fGsPayXe5vGhSTk/WKBNYZiGMIBA6/wsD05XWYkSkUpsPA30P2gZ+L8dCO2zVpk2Y&#10;/cQE/GYP46PSVMwSh3GeYblomC7ogNrnguhcEAQE/padO3bQ6ZMnbYhF/87f398mmA4Cxy6K1GD0&#10;qGvXrg5rvOjflwgpQV999RXNmjXrrQhm69atNh5zmEWly5Qh10SJJCanVOnSEu+CUn8Yqfrqq/YS&#10;lav3x9B6o8aNJcq3Rs2aMtqFOZZQh0bvU5ffzJld321HxlBrhgQxqZRXXOqRNrFoQb347ftDQT9a&#10;WDQZjSuYlIbl9qKOvN48RPs+AGJRviTVyQ8U85MEPPhY9hT3pdlBaoIumEZw8ipy0LB+D00m1n30&#10;8dV28za9HdO2+tGQrEmoWmBCas9ksp7NnGu8TRGOIhL9e5hdqKo/nclkLJs5c/lzQg4PqsealU8Y&#10;xb/DAF7GGPzAKAxqyXow3kTgbMXvv2fIYApGGkuWLuPonBp/M0Yz3n1y4VtKegbmHLFcPDo5oku1&#10;zwUOTpADBDVGEIi2aOFC2Q+A1zp1kvjUpWYJGtK/L2sEm2xMIxwDSYzwpyBgDsNqYbEynMSlS5eS&#10;hMOFfA7z0HZEBeeDBoVrMx87ZcpUVDC4kIxa4e2AMg3fjZ9AW7dto/UbNsqMBDNnzqLvvhtPnTp3&#10;FsIZO3YcdeveXWbpxzGgFqOIMqqwR0JFdgiYLHpEpIhHHGrADbwrEwjS54dzZ1kS7E8jWT2fUMif&#10;poWkpB01s9DW8slpabHkNLZ0amqSw49qpHGnLvltJqaKCG4yrjE6MrYy/mI42i9MKI3F6OACpQWg&#10;s0/izoqpQaUzY5sQiz3UbwHV8a3LNjC0C6VtKBwr4UcDs7CpGZCQmqVJTN8zQVw2AhXVqA8TGpul&#10;8Pkg/mR/cX+aHuTNZo4XTWBCmc1k3Ig1Ew/DZHN0fw4A0+U3BjST2oz4jKgUaB/tGLsZTxn254Z/&#10;ZjIjLeOTkboM+5sRckGwHASEAnKAJrFv317xiZQuVVIyhJcu/YH+fvALzZszm2pwh/ZIkoTKlSsX&#10;KuoWPhuMOkF7QdwLRqPss6U10PExB3RN1hhAMJHVYJBpjZgb+/q9iMVBIZzAZKGnmNVwd09CyZIl&#10;Iz/WwMzr4aytlzQBFWISMK8PDxhShWqNUR8M+6JCWO/MSVj99qE+ufxpUY0CNLFGMZrd7Usa16Ud&#10;TRg2iL6tXoLGFktN44olo25ZPalScjeJRcnpHofixHxrzQRq9BcMNwbimYoy2jNuMRzt7xCaWKyk&#10;oJbh30C5AmgHZvIwE4d5f7WPWtbb9DIg2chMEoeZHIbwc6ua1JU+T5GY5uX3UdoQ/DXGebC/aCmM&#10;PcX82bzxphFMJLPy+NCifJ5Un7XMsKYlCQPQTEC6CJGHZpGI8T4kF6M/Aw5foDoD/ppPTmIyejMs&#10;9h6ANz46vzaF0LkR7QfH7G42eUA26MDIjkYCYxLbKEAKCAiQ0RdUidOCvB6UpATpYFgbQ7xhjMsL&#10;ENGLWjBfNPtCjqWD+CIi0FyQ8YzpXu2CiSh+fGs1M5AbHMnm7faAilqtbCmaVCQVFfOKR9lcY1G2&#10;hLGokl9c0V4w412T5PGpfrL41DqTN/XNFUB9c/rT4JCstKBhOZr4ZROaNaAnzR45mPp27yIpBohJ&#10;6NmzpziYCxUuJFGUIEJobfbaFoDrhLMctYKhkTVo0CDUPhEE3rwrGGjAhRlZWINsaZcdGy7MGot0&#10;akNT2FbYhxbm8RLNwp40AL2/3qa3W9dZl8+X9JMCTa1Tu1HTVIlpQX5vGbFRDlhoL4pUtEaDIktT&#10;83jTmBzetDCfr9SRrctaIEbhHN1DGNCjOTsZXzI+mmHcT1ViMCYxQpELOj6GjyFPnjwRp65OAQCx&#10;nDt3VmptVq5UkaLZaSCoul+xYkWbynQQkA0C8sS0YuKCX8fR7AAaMbljFy5aTGJUUN3NfhqS8KrY&#10;gcxwLkw9gghbc0wOgHt0lJKggRkF4BDG0DTMw1kzptOMMSNo8bTJtGj6ZFqz6HvatGo5rVq8kGZP&#10;mUTTp01lk2qmaFrIZ0KQXpkyZeTcIAXcJ56LI/IwA2QGsgHxgIAwegZnOkpD4NNR8a3IgIkfsUzf&#10;MQL5/iutXbv2Zs6cuUKNVjhCQY/YYuJoUtCaAopsoyYNzBAzUYQmFv2dSUGGnBVZIJhuCkZkmEja&#10;pnOjhWzmXMDQsBxLQcLq5XwogO1PY3J6CRYxmcBEqhUQj9xNkbwRBMhkFwNkArPk/Sfx/YuFTc7/&#10;W8awIRcADXzUqFEW3wl8LqjPAq0A1eevX79Gf7JG06d3L4fDy3CaogKcfcYzCAEmFkZeUJIB2kVY&#10;wXUAOiPyJ0qWLGnEpqgiT5ERxNlAY0CHh0aGoD2E6MP80oCTGevhtAX5wfRDMSvsj23hITyScgTc&#10;E87p5eUppSpgwk2ZMsVS/NxecC2osOfoWG8Cf3//Q/wJzQXJa/UZmJI3XIL5MpWrdGwLSXBHhz9j&#10;WNYkhjYBMtAkYtZE1HcLqTAwt/OM3F7UijWTJqncaHF+lTYgIziAEIsiIpDX7mJ+TCSIM/ER3wmi&#10;nzGkba4UFwHg/h4yQK6tGYEMp7xDgeaCcfhQ5II3aLt27Swh+SjGhAhaaB8XL1ygkyeO05PHj2n3&#10;7l2UKUOGUP4TOGzxlrUfOYKg82JoGkQDcwv7obOZf2+PFClTUf4CBalFi+aiIWAk600E5AgNAGSp&#10;gaFzaAbwCyHgDgmVr9MwIgocB1oLZkeALwozIKIEqPZnhSd49m+rqTgAfAmXGV6MIEbRBAkTYvTB&#10;0b4CZDtbtQg1CrMkr5eMCql1VmIRM0m+M6Bp8CcymJcX8KaO6dzpKwaiWy8ZpRcUKfEn7wMiucrY&#10;UtiPpjKJjGTNZEIuLxqWxU2ma31d1rAdtJmDeYxbMpxmznsWkMtSRihyQaeAtqBjVmBmYIZFaC8w&#10;FVCcG8lSMBlat2xJLi6hHZ3QXuD0ha/FLNCGYGLBh4MRpKVLl76WYEBeKVOmkEjeRo0airMXw81v&#10;m00NspwzZ064DubIAtoMTDnMqYR7N/ueIiK4J9TqNediIRsbsTgl+G8C+PpaC3VFBp6envhbw+8C&#10;h26Rtes23NXb7IHOfCwEeTVWTQRE8E2axEIKep1lG8gCfpHygbSSyQSh9E1TJ6bxObzpVCk1+yMS&#10;AdV+BvnwupXBvlI8CWbOKl4ekMlNasC8QWU7kMk2BubXcWomH1hgY45nhCIXADEre/ep7F8InLHw&#10;vaDxg1hOnjwh/pg1q1dRxgzpHb7toQVA5XdEAoh/QQkEaDJLliyROaRfp8FAI8qSJTMVK1ZMJrJH&#10;3AmOgQ6MNAUE6q1fv178PfDRoO4vAIcw5lLCdkTgwsSCSeIomfJNAO2kTp06oQIIIyN4RjCRMFKH&#10;qXD3s5n05MljNiH/Zi3vgWiP8HfhXlEjGM+sOZM3SNzRNYUF1krn8GcK/ttUDSlR0qHWUpQ7t9Yq&#10;FALoRHE/mpIbZpCKG5H15THlRYCUluyYwZ0as5nzHZPE+dK8DdoIfCsgHID3v8xYHcxmTm5fGsX7&#10;rSnoQ8Mzu8tQvE4LiCB0nAmG0qGZ+DNg5jvlIxHUzBzHeM4I9QfE0C38LtpvgsYPnwfUemgyp0+f&#10;MrSXn6jT1x3J0yP0HEUwr9BZVq1a5bAEH8wRmCbwvyxfvlzqruC89sexBxyuWdjUQA5USPHiYsLB&#10;mQrTDfVhEPYPvwq0CBwPwLU4OtabAESKVIJq1atZHN+OBM8OJAcCDU+g5YCY/n70N21jjQwTunXq&#10;1JkqV6ki9Ykl4TIwUPxCmM5Ez3Dw9OkzGj9+QoQJhp8HzIWZDJfRo0fP9PDwwNveZh8kOAoxGMSC&#10;z3HZk6jkQ9E4AmlPUX8altWTWqRxp/FMEidLqhoysn9ZmE7Kf4Ki2ssK+orPZHIeb5rF5s7XaVwl&#10;c9v+vK8BXoB3GHMZlRkfbVSqU5TALGrLcBhEhdENDH2a/QPwlaCMAvwlP/34I51hgoFWgGHpAvny&#10;8W9CD/9BGwEJoD6MI2csSAeBenD0IvERphSIISJ+DzieS5UsJYmE0Bxq164tb32QGZy4w4YNExMK&#10;Jh46KSJvNeyHqcMDTCb8BlX1MAmb/UgYBPlTIF7cJ5zBIAz4nMKrVQOfE2oS9+s/QDJgy5crR6VL&#10;l5ERJjNK8Tpkc+NaMLn+/gMH2bxU9WeQPNmwUeNQ1xwG9jPyMtIx8GKxaK2IBsbUJlpbAZFcKhlI&#10;vTO4yZSlvTIloQ4ZPGhqbm86oSdWN7QSXToBy4sL+NLIXF4SSj8ztxd1SZuIMiWMJXVf9LkiAFzX&#10;PcYsRkUGYnOc8okJ3gIOyQWdG9XzEbmqSyEg5gWjGiAZmBuoTHeD38pY7tunDwXYBZ9pQGvAtKt6&#10;xMle4IcBicEPg/KYqA2DERI9mfzrALMEPol58+bL5GRffPGFDAUjkRIaEd70IEQAWhIIEuYTgJgY&#10;jGyBEBCDAn8HgNElOI/xe5SNgPYB4gBhbNu2VYhw6tSpQmLQmEAsGGLHSBgEBISO70iw7+FDh2kc&#10;n7daterkYWRbO0LlKlVFU8Nyly5dRcPBtCaqvq8qVIVI4gj4jKChIkEVJkR+xk8M2QZtQmspGAXa&#10;WdiHOvK6CkkT0uTcPnS+jJoBENvviN9EmTnIJl5ZEGaON5s53jQ7iM0j/h3qu7yBmXOfAc2kAsOF&#10;4ZRPXHIwMK2Aoz+4DBMjv8Y8vxB8L3gbiy/jt99o44b1or1cuHCearCZYC5/aX+sevXqydCwJit7&#10;wdsfBINCVZs2bRKtw8fHJyJJXPTL3V8sQ7bQUrJkzkxly5amfKxRoeIdZkWEdgM/zTedO1PHjh2F&#10;PKCJgCCwvHLlShozZrSM6vTq1UvKMcDhDBLCTAIYFsa1ocCUI4EPCqSD/R0J7g3nwIyQkyZNoqLF&#10;ilHVqtVC3QuQM1cucWBjGb6r3377nTZu2ixkcu3addq+Y6cx3/afQlIReEYYJcK8NAlTp059Eesy&#10;sXkCgjjKZg3mJkZZhFHZ3Og0ayZwsMI5q0tmQpM5WTJAImRh5kzM5UPTc3tSh9SKTIxzRBQouYic&#10;tiEMEN1HUdDIKVErGKJbzMCbI1QjgMMze/bsUp5AC7QMvHnRsNHQr169IpG6eEsvX7aMCgUXDNOk&#10;ge8DfhVoDmEJTCe89dER9fQkMHdgAoXlgIXW4Wi9GZjWFaSTkYEQf5AWfDIopI3ljBkySuwJ9h0/&#10;fryQYEQEQ9hr164lBOxhcrawfEsL5s+n5/zsYM6gHCFmRkCaQdly5S2kmC1rNvq8bj3KlDmL5bqP&#10;HDkqZHzy5Ck6sP+AFGOuXLmKbGvStKmYRjVq1LTsHw6QU5SsQaNG0/G9U5pENJqJBLlMu41hZYzg&#10;wFmLqmogkxOl/Gkmkvxy+9KsfD40LrsHfR4Q/00yr5FigpfYIEYexkefdOeUtxf4XUYxMJO9o0Yh&#10;QXJff/21TQlLDCXjTY4RDJDKqZMn2Gy4JrEZo0aNpJQpws7fge8CZAETIiwNBgL1Xw9X49xw2EKT&#10;QaV+M3lVqVrV5vhvA5Cf/dA5BCSqY36gpcHcgtkFJytmlYTvxFHsCkgFphY0PWg0p1jrQY0YOMSn&#10;sEmFbG0vL2+JgdG1d3EdID1oU1pkwjYmpsOHj1C58uXF7wIzaODAQRJvhJQL+3sxg80u+DCgtZRk&#10;HGyULIFoJSATHb+iRoACqG5yVxqe3Yvm5PWlaTm8pC5LJAPWAJDJBQbyZHIzYjOc8h8UJEchS9ZR&#10;IxEggxjai47YhcD/oCNmQTa7du4QosH0I5jqFRqBo2MB8JGAYDZs2ODQB2MWDH+DZEBk6ODQmFCW&#10;AbEpKNYUXKgQpUmbVjqqo3O9DphyFfVbMLwNLQkiTmo+L3KgEMKPe4EZ06hhI6kL057PP2fObLl/&#10;mEL2gnsaMULNpd26dWsmhufGhGm6mPdL0UTwXEFoSHUAodStW1f8WeZnAgK+fuOmOJNxvY0bq9KH&#10;+B3MSFTTM99PGDjCQODcKMw/LL4TaCpMJipOBSUf/en7PJ5UlzWTNyATPZqD1AKY2k5xiggCqhAC&#10;bhk5sAdC3JFrA4eoFnSqvXv3iIkEwWRpKIEJhyaGqdu0bkWurKU4Oh4AMsDoCMjJPk3AXqC5oNNh&#10;VAlDu3jzw8k6b948GS7HUDQmQitXtqyU04SvIlu2bDLS4s9vdWhLOCc+YV5h29BhwyRaN3WaNPLb&#10;adOmiSO5U+dO4hSGAxr1Z0aPHiVEAk0Nzmw4paGRhCWof1OWtRoMh8OMQ0oByEIIw9DUXuE/Xr5z&#10;50c6d/6CmFY2k+MbguW5c+dZnlkiJqB8+QvI8pdt20rMy+u0FsZhBkprNP0BU8kKqQTSJVRcC1IV&#10;9r0jlzGsgVIdaxjlGJ9k5q5T3r1AZf2aESrmQQMqeMaMGWV4VQs6wk3u6Hh7YyTl+fNndAW1X86d&#10;lTf/rl07pQxDYmOkwwx0OsyLBIJCkh4cvXB0vk7QCUEy2h8D0wr+GZAPnKzQPDD60717NyGc1kYG&#10;8kjWIuC4RQIkPjHtKxy7GO1B58eIEDQxAASG45mJNCICzQqjVLg/aEOYiB6jXUuXLWciMWlnosEY&#10;Fe70MmuEICU90gS5x1pay5atbJ4bTCJ8IhETcwL37tPHZnsY+NY91mdNUaFteBZ3KurpInMzO9jv&#10;dcBoE7STbxkZGU5xymsFkY3IM9nHCDOBDZoG3ubmOaHx9sXbHNoLCAUd7PSpk7R3z255u19iIkB6&#10;AALstJ8EKf4Yferfv79lqBm+Bgx7Y5QGBBKe4JwYscJ8R/AHIZgNmghMJZADiEcDZhfC++HwRYYx&#10;CAz+EfPo19vLK+rerRtlypTZ8qzgpMVn3nz5xSTCNSMIcQGTc9269URLAuGAVJo2/YIaNmxIWbJk&#10;ETMH+x4/dpwqV65sOR6AALoURrU8DLkj/cG83QEwD3A/RvbP/he6Zk8E8YiBdlGVEY3hFKdEWqDW&#10;9mWg5oejRiaAXwBvfjMBwA8DP8jGjRtkeBomy4ED+5lg9vB+v8qMAYMHDuQO2FVGSOAwdVTLJXfu&#10;XLRp00bRSOxHXKDhgMCaN28upg00H1wLHKGIYXFESCAq+3PAB+Lt7SWxO1EhO7Zsojq169ico7yh&#10;XQAI24dmAmcutDPUJcb227dUGQWUpoDpM2fuXJo0aYosQzNDzE5cF2s5CgQiYh2W69WrTzdv3aK4&#10;r8/GXsVA5nNkiAUvlx8ZIxjZGE5xSpRIPgYcf2H6XtCpc+XKxRrAChvnLkhFmxUItMN3JDpu3bqF&#10;Bg0YwNrMKdkPCX2OjruLTQJ0Qsxzu33bNiETmFowW2A2gVAQSAYywTr4SsIT+EocnQfZyVExfcnv&#10;TBrtvmzD5FDJ5vhmYgGxgiygrbRv/xVf8x0qVrSoECG0GMzgCNMN2d5/8fPCvgDmr0bsi9mXos0h&#10;hAXg2SQLp5oe4OPjc4k/UzFAFA73MQF/bwwTQ8uJSGFppzgl0oLKdK0Y4c6nAhMmJCREgslACFp0&#10;/AsiWGGOIJwfaj4E/hCMbtgfK04cF9ZkrkqnQmDYxUsXqXef3hIhC4copgHZuHGj+CLM5wpLEG8C&#10;jcZ8DpwXw8FvWqbBRthkmTl9Ko2fMNGmHAJIVxNAkiQeMu0IzB74oXr07CW+GGgniFE5dOgw7TXi&#10;Vf788yHf1wvZF89gG2uAnqzVhYSUENMKwNQnOC5MQMTIRKBy3HoGXhTwjzjaDsC/doyBMqcIR3CK&#10;U965pGSgCHGYzl0AHRbzLL8uIQ8CBylIxP4YIClMmI1ONXXadKpevZr4TcIqmhSWYLQJPgwzqaCz&#10;Y+g2ooFwERE4XDEcv3zFCkuiIO6hPGsviL3Bd5SgVKM+r5QmwqSBDGYMa4vjlvHo0d90/PgJNhGX&#10;U6fO39AGJk/sC//Ljh07xfeC69f3AmD6ExwXI1vm9Q6wgYGh4Kd2gYy6vgnq9yCIzSlO+SBSiYFo&#10;zjCduzqRD5qFLn9pFoS/w88AxylKGzg6BgLL4FtBFjOSCOGwRBmBiApGieCzMJdpQKeEb8M86vK2&#10;At8IiArE0LVrN5lrOn36DFS3Xn021RShQZu4zpoX9oEm9nnduuIbAflCI4NWh5GhBw9+JcxJjdIK&#10;iLxFbI15VArO3K3bttOAgQNl+pO8efPRwEGDZKg+AkPOmP8mNUP7WPD3Q/LfMAbWO8UpH1wwIX03&#10;BhLJ7BuwBSAY1HzBqI+enVELzCDEoKCMJfZxN97sGs2bt+AO91zMKK1xDOQO9TrBcWHiIFbF/GYG&#10;qSCtILKFmV4nmD/J1TWRaBa1atYS08fs7yhYoCDdYNMPpPLs+XPxo4BQEE1cv34DOnbsuGhWwGE2&#10;ExfMXyAT4oOwEItjTmzE88Nx/vrrkZhM+/bvl/u5det2REppouhXPYbO2YH/BM5cpzjloxO86eYx&#10;0FgdNWYL4GhFegCIAp1DC7QWxLIMHzGS8ufLZ8na1ZGlmC8I35HQiEJOYQmGuEE8OjPYHsgTimxM&#10;iiOBdoD4FowkIWAQyYIYfr937y41aNhQzgUSg4aF0HxoIyAEmD5YLlasOJ06fYamT59BQwYPoT8e&#10;/iGJhqtWrWaS+Id+42usyQRVgc0oDImr3ypCxnPDMTZu3CQZzyr+5QWtX2c78VwYmMLowUAwG/xm&#10;TnHKRy2IaUBj3cF4LcGAMKA5oBqceRgZvoYxo0eLdgN/BMLd4dzEtKgNGtSnoUOHStyMo9IEcMAi&#10;xN/e/2AGYlwc1VYJS2DC4Xy4LsS9IPMZ140AQWgHGKqGmYX4G5z34KFDEqZfukxZ2rlzFxMA/Cih&#10;86FQDa9Wrdo0golU5wAVDykhNVqqV68hv3nJvxXzCOShPw1AMzpw8JCMGqnvL6hrt+4O79kOjRmo&#10;xOYUp3xSgrcgJtE+wHCYNW0GokZRdQ5+E3QQCLSBFStXSOmC6dOn8xt/vNQ+QQwKMo8R0IZRJR38&#10;poezETcDDQL5PHDyOqp+D7MI4f2ItsUo0f79+yQ6F/McodA2gAnmQRzw+0DDgZaEGBuYVXCcogwD&#10;8nlAMjgfyiug6huOP//7hdLJf/31NzorAXkbZdleNBkIUTCBtG3XTkbSMNxcqlRpXm+NyEUMC6Ye&#10;QX5Qfn5WzZo1p549e9FRNp9WrUZ1OQTbPZHsbfv7tQMC5JAThqJPTnHKJymYSxpTMVxhvJZg8MbH&#10;RGOoAIcOZv+Wh4YCXwwyiZF0iPmZUQoB8RuISEXUrRmohIfsY2goYZ1PA4SBY8K5WqhQIfk9iAfn&#10;w0gPtBUkPuqObn9tcDDrrGRJNjT2A6C13L+vAuJQV+XcufN06PAhOn3mDD179pSPpbQSxLSgahyy&#10;t5E5rYeZt/OxobkhDkajIV8fyA4kCect9l25clWoe3QA1GXpzHBWZ3PKJy8JGVC9I0QwAGIyMJKD&#10;qVsdRc8iyA6OT2guICIEvYFIUK4SRIM3N7QVfNfQiYTYH4CGBAIDdDHuNxE4o6EB6WtHoqOOq/nl&#10;Z5SW2EuHjxxljWOIFJtC7ElQUB4xozCKdO78edFcYNqgTARqtUjIP38/f+GipeCTGZhWVhd3qlqt&#10;Op/rFZuA1hou4WA1owrDKU7510gCBqZsiDDBwGeB6UAQsr9h4wa6cyf8qFoIOjUifB0VXIpqASFB&#10;K9KOZg1Msg8tAiZSVzatihUvboljAaQwNxNCPNY6MIQO3xCICJqQBpzQzZq3sDkuUKZMWdRWkWVo&#10;SUeOHpUqcnYxKQ6RO3cQ6qOgHotTnPKvE5hIIBio5REiGACdFyYLTAGUNIA/BUOsyEF6XwKTBWHz&#10;0KLg60HMiKMOnTZdOiG4CUYELvw19vuAUGqzBoNl+FSgoWhhaqFt27aH0lZQajOjEe8DE2758hXi&#10;f4FZZN7PEeLFi8+E5o0pR53ilH+1xGd8wYAGgxR8hx0iLGAkBtGt8InA2YpyB4glQboAMp2RMwRA&#10;G4AGg3gQbVZBm8EynMTIvtb7AsgXgmMYGdA4HgB/S5WqVSSNAMPHOuHR0XVp9OvfX84B302hwkUs&#10;yYJmYL4kFLvC0LiOq9Eay/IVKy1FsnCv9eo3sHyHwxvlF37me8uSJavNMcMB5uZxmkFO+c8ITKQS&#10;jM2M1w5Tvw7ohNAGNKDlQGPAMDSqwGGyNPhhsKyrz5n313gdcbwO0LB2794jQ9sIlPP3D6A6n9eV&#10;eBe9D/xAcEBjGXVsxOH7Qjl9V6xYLkSCwEGQEjQU7KdIZRndvXsvon4VAJohpn1xilP+c4IJ1Yow&#10;UNzb4dQknxqg2SDpElHAcEYjgA6khmp58LtUqmyd4gPEgtiWvfsO0E8//0Tf9uhBISVLkQtrNPp4&#10;KVOlYqK6zNt/iQypIEMZJUdRktIpTvlPC2YPQBFm5CJF2A/zMSJ+ggRsTs2WALc5c+dJXAzWQ/Mw&#10;+0bWrdsg+UJsBdHadetoyZIfLNvgrB02fJjEuKDOTATC9s3A1KrOgkxOcYpJEjGaMHYz3rTi2UeB&#10;ipUqSenOhw//oClTpooZFIdNLmyD6bVy1SrS0TGPnzymxUuWUJ8+vWnGjJn0519/SRZ2yVKlQh03&#10;HCC5EHMIdWU45zp2ilMcCKJ5szAwsf0vjEg7ez8GwFHbps2XMq8SRoHu/nJXcqYwHzaC4URdYbzk&#10;ZfG3vHwh8TaFCxexMYkiCETZhjCc4hSnREDw9i3GmMS4xQDJhFm64WMEhqiTJU9O9erXl9Ej1IoB&#10;MM/QlClTpOwCgufs42MigeMM5wiQU5zyhoK5frMyejJQ4BlDqp+kNhNFgLmIEqLBDKc4xSlRJBj5&#10;KM1AAfBtDFREe+sh7E8EINRvGBhdc4pTnPKO5DMG5kjCNCa1GTCdUKEetV4x6wBGm4BPyoxyABAK&#10;6tiWYuCeneIUp3wgCWCAcMoy2jOg4axknDBwknGbcYMB8wJajz1ATiAp/RtgGQPHAq4zwpzV4C0B&#10;MsRc26gGV5zhLNjkFKd8AgIHMcpuYrgbMTWO4MsIb0oMbEOV+50MjNA4IojIAoSGRELUp03DcIpT&#10;nPIfFQSn5WYgARAkAwczfD/hmWDYBmC/3xnLGR0YmLYD5p1TnOIUp9gI6tNg8n0MB3dhDHUA5PXA&#10;CY39nEWZnOIUpzjFKU5xilOc8p+U//u//wfZquNhFDOnoQAAAABJRU5ErkJgglBLAwQUAAYACAAA&#10;ACEAzs3XeOEAAAAJAQAADwAAAGRycy9kb3ducmV2LnhtbEyPzU7DMBCE70i8g7VI3KjzQyENcaqq&#10;Ak5VJVqkqrdtsk2ixusodpP07TEnOM7OaObbbDnpVgzU28awgnAWgCAuTNlwpeB7//GUgLAOucTW&#10;MCm4kYVlfn+XYVqakb9o2LlK+BK2KSqonetSKW1Rk0Y7Mx2x986m1+i87CtZ9jj6ct3KKAhepMaG&#10;/UKNHa1rKi67q1bwOeK4isP3YXM5r2/H/Xx72ISk1OPDtHoD4Whyf2H4xffokHumk7lyaUWrIApj&#10;n/T3KALh/UUSv4I4KXhezBOQeSb/f5D/AAAA//8DAFBLAwQUAAYACAAAACEAV33x6tQAAACtAgAA&#10;GQAAAGRycy9fcmVscy9lMm9Eb2MueG1sLnJlbHO8ksFqwzAMhu+DvoPRfXGSljFGnV5GodfRPYCw&#10;Fcc0lo3tlfXtZyiDFUp3y1ES//d/B213334WZ0rZBVbQNS0IYh2MY6vg87h/fgWRC7LBOTApuFCG&#10;3bB62n7QjKWG8uRiFpXCWcFUSnyTMuuJPOYmROJ6GUPyWOqYrIyoT2hJ9m37ItNfBgw3THEwCtLB&#10;rEEcL7E2/88O4+g0vQf95YnLnQrpfO2uQEyWigJPxuF1uW4iW5D3HfplHPpHDt0yDt0jh80yDptf&#10;B3nzZMMPAAAA//8DAFBLAQItABQABgAIAAAAIQCxgme2CgEAABMCAAATAAAAAAAAAAAAAAAAAAAA&#10;AABbQ29udGVudF9UeXBlc10ueG1sUEsBAi0AFAAGAAgAAAAhADj9If/WAAAAlAEAAAsAAAAAAAAA&#10;AAAAAAAAOwEAAF9yZWxzLy5yZWxzUEsBAi0AFAAGAAgAAAAhAFEhS+S1DAAAJ24AAA4AAAAAAAAA&#10;AAAAAAAAOgIAAGRycy9lMm9Eb2MueG1sUEsBAi0ACgAAAAAAAAAhAMdp+J49mQAAPZkAABQAAAAA&#10;AAAAAAAAAAAAGw8AAGRycy9tZWRpYS9pbWFnZTEucG5nUEsBAi0ACgAAAAAAAAAhAOW72xhgiQAA&#10;YIkAABQAAAAAAAAAAAAAAAAAiqgAAGRycy9tZWRpYS9pbWFnZTIucG5nUEsBAi0ACgAAAAAAAAAh&#10;AMk6LzDDeQAAw3kAABQAAAAAAAAAAAAAAAAAHDIBAGRycy9tZWRpYS9pbWFnZTMucG5nUEsBAi0A&#10;CgAAAAAAAAAhAFx65kKShgAAkoYAABQAAAAAAAAAAAAAAAAAEawBAGRycy9tZWRpYS9pbWFnZTQu&#10;cG5nUEsBAi0AFAAGAAgAAAAhAM7N13jhAAAACQEAAA8AAAAAAAAAAAAAAAAA1TICAGRycy9kb3du&#10;cmV2LnhtbFBLAQItABQABgAIAAAAIQBXffHq1AAAAK0CAAAZAAAAAAAAAAAAAAAAAOMzAgBkcnMv&#10;X3JlbHMvZTJvRG9jLnhtbC5yZWxzUEsFBgAAAAAJAAkAQgIAAO40AgAAAA==&#10;">
                      <v:group id="Group 11" o:spid="_x0000_s1027" style="position:absolute;left:35959;top:7566;width:12960;height:4860" coordorigin="35959,7566" coordsize="16920,647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CcWeBwgAAANsAAAAPAAAAZHJzL2Rvd25yZXYueG1sRE9Na8JA&#10;EL0X/A/LCL01mygtEl1DECs9SKFGEG9DdkyC2dmQ3Sbx33cLhd7m8T5nk02mFQP1rrGsIIliEMSl&#10;1Q1XCs7F+8sKhPPIGlvLpOBBDrLt7GmDqbYjf9Fw8pUIIexSVFB736VSurImgy6yHXHgbrY36APs&#10;K6l7HEO4aeUijt+kwYZDQ40d7Woq76dvo+Aw4pgvk/1wvN92j2vx+nk5JqTU83zK1yA8Tf5f/Of+&#10;0GF+Ar+/hAPk9gcAAP//AwBQSwECLQAUAAYACAAAACEA2+H2y+4AAACFAQAAEwAAAAAAAAAAAAAA&#10;AAAAAAAAW0NvbnRlbnRfVHlwZXNdLnhtbFBLAQItABQABgAIAAAAIQBa9CxbvwAAABUBAAALAAAA&#10;AAAAAAAAAAAAAB8BAABfcmVscy8ucmVsc1BLAQItABQABgAIAAAAIQCCcWeBwgAAANsAAAAPAAAA&#10;AAAAAAAAAAAAAAcCAABkcnMvZG93bnJldi54bWxQSwUGAAAAAAMAAwC3AAAA9gIAAAAA&#10;">
                        <v:rect id="Rounded Rectangle 21" o:spid="_x0000_s1028" style="position:absolute;left:35960;top:7566;width:16920;height:324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6UxvGwQAAANsAAAAPAAAAZHJzL2Rvd25yZXYueG1sRE9NawIx&#10;EL0X/A9hhN5q1hakXY0ihVJ7KOJqweOwGTeLm0lIsrr9940g9DaP9zmL1WA7caEQW8cKppMCBHHt&#10;dMuNgsP+4+kVREzIGjvHpOCXIqyWo4cFltpdeUeXKjUih3AsUYFJyZdSxtqQxThxnjhzJxcspgxD&#10;I3XAaw63nXwuipm02HJuMOjp3VB9rnqr4PxTmdB/98fd1n/5T3w76kO3UepxPKznIBIN6V98d290&#10;nv8Ct1/yAXL5BwAA//8DAFBLAQItABQABgAIAAAAIQDb4fbL7gAAAIUBAAATAAAAAAAAAAAAAAAA&#10;AAAAAABbQ29udGVudF9UeXBlc10ueG1sUEsBAi0AFAAGAAgAAAAhAFr0LFu/AAAAFQEAAAsAAAAA&#10;AAAAAAAAAAAAHwEAAF9yZWxzLy5yZWxzUEsBAi0AFAAGAAgAAAAhALpTG8bBAAAA2wAAAA8AAAAA&#10;AAAAAAAAAAAABwIAAGRycy9kb3ducmV2LnhtbFBLBQYAAAAAAwADALcAAAD1AgAAAAA=&#10;" fillcolor="gray [1629]" stroked="f" strokeweight=".5pt">
                          <v:textbox>
                            <w:txbxContent>
                              <w:p w14:paraId="781AE951" w14:textId="77777777" w:rsidR="00A129BA" w:rsidRDefault="00A129BA" w:rsidP="00A129BA">
                                <w:pPr>
                                  <w:jc w:val="center"/>
                                  <w:rPr>
                                    <w:sz w:val="24"/>
                                    <w:szCs w:val="24"/>
                                  </w:rPr>
                                </w:pPr>
                                <w:r>
                                  <w:rPr>
                                    <w:rFonts w:ascii="Arial" w:hAnsi="Arial" w:cstheme="minorBidi"/>
                                    <w:b/>
                                    <w:bCs/>
                                    <w:color w:val="FFFFFF" w:themeColor="background1"/>
                                    <w:sz w:val="20"/>
                                  </w:rPr>
                                  <w:t>P25</w:t>
                                </w:r>
                              </w:p>
                            </w:txbxContent>
                          </v:textbox>
                        </v:rect>
                        <v:rect id="_x0000_s1029" style="position:absolute;left:35959;top:10806;width:16920;height:324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Lj+f6wgAAANsAAAAPAAAAZHJzL2Rvd25yZXYueG1sRE/NasJA&#10;EL4LvsMyQm91Y0tbiVlFLNV6Eao+wJidZKPZ2TS7mvTtu4WCt/n4fidb9LYWN2p95VjBZJyAIM6d&#10;rrhUcDx8PE5B+ICssXZMCn7Iw2I+HGSYatfxF932oRQxhH2KCkwITSqlzw1Z9GPXEEeucK3FEGFb&#10;St1iF8NtLZ+S5FVarDg2GGxoZSi/7K9WwW5TPIft+tvk2/rYna+HN129n5R6GPXLGYhAfbiL/92f&#10;Os5/gb9f4gFy/gsAAP//AwBQSwECLQAUAAYACAAAACEA2+H2y+4AAACFAQAAEwAAAAAAAAAAAAAA&#10;AAAAAAAAW0NvbnRlbnRfVHlwZXNdLnhtbFBLAQItABQABgAIAAAAIQBa9CxbvwAAABUBAAALAAAA&#10;AAAAAAAAAAAAAB8BAABfcmVscy8ucmVsc1BLAQItABQABgAIAAAAIQCLj+f6wgAAANsAAAAPAAAA&#10;AAAAAAAAAAAAAAcCAABkcnMvZG93bnJldi54bWxQSwUGAAAAAAMAAwC3AAAA9gIAAAAA&#10;" fillcolor="#f1f1f1" stroked="f" strokeweight=".5pt">
                          <v:textbox>
                            <w:txbxContent>
                              <w:p w14:paraId="3B75BD3D" w14:textId="77777777" w:rsidR="00A129BA" w:rsidRPr="00A129BA" w:rsidRDefault="00A129BA" w:rsidP="00A129BA">
                                <w:pPr>
                                  <w:jc w:val="center"/>
                                  <w:rPr>
                                    <w:color w:val="7F7F7F" w:themeColor="text1" w:themeTint="80"/>
                                    <w:sz w:val="24"/>
                                    <w:szCs w:val="24"/>
                                  </w:rPr>
                                </w:pPr>
                                <w:r w:rsidRPr="00A129BA">
                                  <w:rPr>
                                    <w:rFonts w:ascii="Arial" w:hAnsi="Arial" w:cstheme="minorBidi"/>
                                    <w:b/>
                                    <w:bCs/>
                                    <w:color w:val="7F7F7F" w:themeColor="text1" w:themeTint="80"/>
                                    <w:sz w:val="20"/>
                                  </w:rPr>
                                  <w:t xml:space="preserve">Medium / Slow </w:t>
                                </w:r>
                              </w:p>
                            </w:txbxContent>
                          </v:textbox>
                        </v:rect>
                      </v:group>
                      <v:rect id="Rounded Rectangle 24" o:spid="_x0000_s1030" style="position:absolute;left:9290;top:7529;width:12960;height:243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71kkPxAAAANsAAAAPAAAAZHJzL2Rvd25yZXYueG1sRI9BawIx&#10;FITvhf6H8Aq91WylSLs1ihREPRRxa8HjY/PcLG5eQpLV9d83gtDjMDPfMNP5YDtxphBbxwpeRwUI&#10;4trplhsF+5/lyzuImJA1do5JwZUizGePD1Mstbvwjs5VakSGcCxRgUnJl1LG2pDFOHKeOHtHFyym&#10;LEMjdcBLhttOjotiIi22nBcMevoyVJ+q3io4/VYm9N/9Ybf1G7/Cj4Ped2ulnp+GxSeIREP6D9/b&#10;a61g/Aa3L/kHyNkfAAAA//8DAFBLAQItABQABgAIAAAAIQDb4fbL7gAAAIUBAAATAAAAAAAAAAAA&#10;AAAAAAAAAABbQ29udGVudF9UeXBlc10ueG1sUEsBAi0AFAAGAAgAAAAhAFr0LFu/AAAAFQEAAAsA&#10;AAAAAAAAAAAAAAAAHwEAAF9yZWxzLy5yZWxzUEsBAi0AFAAGAAgAAAAhAPvWSQ/EAAAA2wAAAA8A&#10;AAAAAAAAAAAAAAAABwIAAGRycy9kb3ducmV2LnhtbFBLBQYAAAAAAwADALcAAAD4AgAAAAA=&#10;" fillcolor="gray [1629]" stroked="f" strokeweight=".5pt">
                        <v:textbox>
                          <w:txbxContent>
                            <w:p w14:paraId="55C0F0C6" w14:textId="77777777" w:rsidR="00A129BA" w:rsidRDefault="00A129BA" w:rsidP="00A129BA">
                              <w:pPr>
                                <w:jc w:val="center"/>
                                <w:rPr>
                                  <w:sz w:val="24"/>
                                  <w:szCs w:val="24"/>
                                </w:rPr>
                              </w:pPr>
                              <w:r>
                                <w:rPr>
                                  <w:rFonts w:ascii="Arial" w:hAnsi="Arial" w:cstheme="minorBidi"/>
                                  <w:b/>
                                  <w:bCs/>
                                  <w:color w:val="FFFFFF" w:themeColor="background1"/>
                                  <w:sz w:val="20"/>
                                </w:rPr>
                                <w:t>P25</w:t>
                              </w:r>
                            </w:p>
                          </w:txbxContent>
                        </v:textbox>
                      </v:rect>
                      <v:rect id="Rounded Rectangle 25" o:spid="_x0000_s1031" style="position:absolute;left:9046;top:9996;width:12960;height:243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F4y1HxQAAANsAAAAPAAAAZHJzL2Rvd25yZXYueG1sRI/BbsIw&#10;EETvSPyDtZV6K06pWlCIQagIKJdKBT5giTdxIF6nsSHp39eVKnEczcwbTbbobS1u1PrKsYLnUQKC&#10;OHe64lLB8bB+moLwAVlj7ZgU/JCHxXw4yDDVruMvuu1DKSKEfYoKTAhNKqXPDVn0I9cQR69wrcUQ&#10;ZVtK3WIX4baW4yR5kxYrjgsGG3o3lF/2V6vgc1u8hN3m2+S7+tidr4eJrlYnpR4f+uUMRKA+3MP/&#10;7Q+tYPwKf1/iD5DzXwAAAP//AwBQSwECLQAUAAYACAAAACEA2+H2y+4AAACFAQAAEwAAAAAAAAAA&#10;AAAAAAAAAAAAW0NvbnRlbnRfVHlwZXNdLnhtbFBLAQItABQABgAIAAAAIQBa9CxbvwAAABUBAAAL&#10;AAAAAAAAAAAAAAAAAB8BAABfcmVscy8ucmVsc1BLAQItABQABgAIAAAAIQBF4y1HxQAAANsAAAAP&#10;AAAAAAAAAAAAAAAAAAcCAABkcnMvZG93bnJldi54bWxQSwUGAAAAAAMAAwC3AAAA+QIAAAAA&#10;" fillcolor="#f1f1f1" stroked="f" strokeweight=".5pt">
                        <v:textbox>
                          <w:txbxContent>
                            <w:p w14:paraId="1FA25142" w14:textId="77777777" w:rsidR="00A129BA" w:rsidRPr="00A129BA" w:rsidRDefault="00A129BA" w:rsidP="00A129BA">
                              <w:pPr>
                                <w:jc w:val="center"/>
                                <w:rPr>
                                  <w:color w:val="7F7F7F" w:themeColor="text1" w:themeTint="80"/>
                                  <w:sz w:val="24"/>
                                  <w:szCs w:val="24"/>
                                </w:rPr>
                              </w:pPr>
                              <w:r w:rsidRPr="00A129BA">
                                <w:rPr>
                                  <w:rFonts w:ascii="Arial" w:hAnsi="Arial" w:cstheme="minorBidi"/>
                                  <w:b/>
                                  <w:bCs/>
                                  <w:color w:val="7F7F7F" w:themeColor="text1" w:themeTint="80"/>
                                  <w:sz w:val="20"/>
                                </w:rPr>
                                <w:t>Fast / Medium</w:t>
                              </w:r>
                            </w:p>
                          </w:txbxContent>
                        </v:textbox>
                      </v:rect>
                      <v:group id="Group 26" o:spid="_x0000_s1032" style="position:absolute;left:22503;top:7566;width:12960;height:4860" coordorigin="22503,7566" coordsize="16929,648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D9DVIxAAAANsAAAAPAAAAZHJzL2Rvd25yZXYueG1sRI9Bi8Iw&#10;FITvgv8hPMGbplUUqUYR2V32IIJ1YfH2aJ5tsXkpTbat/34jCB6HmfmG2ex6U4mWGldaVhBPIxDE&#10;mdUl5wp+Lp+TFQjnkTVWlknBgxzstsPBBhNtOz5Tm/pcBAi7BBUU3teJlC4ryKCb2po4eDfbGPRB&#10;NrnUDXYBbio5i6KlNFhyWCiwpkNB2T39Mwq+Ouz28/ijPd5vh8f1sjj9HmNSajzq92sQnnr/Dr/a&#10;31rBbAnPL+EHyO0/AAAA//8DAFBLAQItABQABgAIAAAAIQDb4fbL7gAAAIUBAAATAAAAAAAAAAAA&#10;AAAAAAAAAABbQ29udGVudF9UeXBlc10ueG1sUEsBAi0AFAAGAAgAAAAhAFr0LFu/AAAAFQEAAAsA&#10;AAAAAAAAAAAAAAAAHwEAAF9yZWxzLy5yZWxzUEsBAi0AFAAGAAgAAAAhAMP0NUjEAAAA2wAAAA8A&#10;AAAAAAAAAAAAAAAABwIAAGRycy9kb3ducmV2LnhtbFBLBQYAAAAAAwADALcAAAD4AgAAAAA=&#10;">
                        <v:rect id="Rounded Rectangle 27" o:spid="_x0000_s1033" style="position:absolute;left:22512;top:7566;width:16920;height:324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LBNd4xAAAANsAAAAPAAAAZHJzL2Rvd25yZXYueG1sRI9BawIx&#10;FITvhf6H8Aq91Ww91HZrFCmIeiji1oLHx+a5Wdy8hCSr679vBKHHYWa+YabzwXbiTCG2jhW8jgoQ&#10;xLXTLTcK9j/Ll3cQMSFr7ByTgitFmM8eH6ZYanfhHZ2r1IgM4ViiApOSL6WMtSGLceQ8cfaOLlhM&#10;WYZG6oCXDLedHBfFm7TYcl4w6OnLUH2qeqvg9FuZ0H/3h93Wb/wKPw56362Ven4aFp8gEg3pP3xv&#10;r7WC8QRuX/IPkLM/AAAA//8DAFBLAQItABQABgAIAAAAIQDb4fbL7gAAAIUBAAATAAAAAAAAAAAA&#10;AAAAAAAAAABbQ29udGVudF9UeXBlc10ueG1sUEsBAi0AFAAGAAgAAAAhAFr0LFu/AAAAFQEAAAsA&#10;AAAAAAAAAAAAAAAAHwEAAF9yZWxzLy5yZWxzUEsBAi0AFAAGAAgAAAAhAAsE13jEAAAA2wAAAA8A&#10;AAAAAAAAAAAAAAAABwIAAGRycy9kb3ducmV2LnhtbFBLBQYAAAAAAwADALcAAAD4AgAAAAA=&#10;" fillcolor="gray [1629]" stroked="f" strokeweight=".5pt">
                          <v:textbox>
                            <w:txbxContent>
                              <w:p w14:paraId="690F9B65" w14:textId="77777777" w:rsidR="00A129BA" w:rsidRDefault="00A129BA" w:rsidP="00A129BA">
                                <w:pPr>
                                  <w:jc w:val="center"/>
                                  <w:rPr>
                                    <w:sz w:val="24"/>
                                    <w:szCs w:val="24"/>
                                  </w:rPr>
                                </w:pPr>
                                <w:r>
                                  <w:rPr>
                                    <w:rFonts w:ascii="Arial" w:hAnsi="Arial" w:cstheme="minorBidi"/>
                                    <w:b/>
                                    <w:bCs/>
                                    <w:color w:val="FFFFFF" w:themeColor="background1"/>
                                    <w:sz w:val="20"/>
                                  </w:rPr>
                                  <w:t>P25</w:t>
                                </w:r>
                              </w:p>
                            </w:txbxContent>
                          </v:textbox>
                        </v:rect>
                        <v:rect id="Rounded Rectangle 28" o:spid="_x0000_s1034" style="position:absolute;left:22503;top:10806;width:16920;height:324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r4oLZwAAAANsAAAAPAAAAZHJzL2Rvd25yZXYueG1sRE/LisIw&#10;FN0L/kO4gjtNVXCkGkUcdMbNgI8PuDbXptrcdJpo699PFgMuD+e9WLW2FE+qfeFYwWiYgCDOnC44&#10;V3A+bQczED4gaywdk4IXeVgtu50Fpto1fKDnMeQihrBPUYEJoUql9Jkhi37oKuLIXV1tMURY51LX&#10;2MRwW8pxkkylxYJjg8GKNoay+/FhFfx8XSdhv/s12b48N7fH6UMXnxel+r12PQcRqA1v8b/7WysY&#10;x7HxS/wBcvkHAAD//wMAUEsBAi0AFAAGAAgAAAAhANvh9svuAAAAhQEAABMAAAAAAAAAAAAAAAAA&#10;AAAAAFtDb250ZW50X1R5cGVzXS54bWxQSwECLQAUAAYACAAAACEAWvQsW78AAAAVAQAACwAAAAAA&#10;AAAAAAAAAAAfAQAAX3JlbHMvLnJlbHNQSwECLQAUAAYACAAAACEAq+KC2cAAAADbAAAADwAAAAAA&#10;AAAAAAAAAAAHAgAAZHJzL2Rvd25yZXYueG1sUEsFBgAAAAADAAMAtwAAAPQCAAAAAA==&#10;" fillcolor="#f1f1f1" stroked="f" strokeweight=".5pt">
                          <v:textbox>
                            <w:txbxContent>
                              <w:p w14:paraId="47460555" w14:textId="77777777" w:rsidR="00A129BA" w:rsidRPr="00A129BA" w:rsidRDefault="00A129BA" w:rsidP="00A129BA">
                                <w:pPr>
                                  <w:jc w:val="center"/>
                                  <w:rPr>
                                    <w:color w:val="7F7F7F" w:themeColor="text1" w:themeTint="80"/>
                                    <w:sz w:val="24"/>
                                    <w:szCs w:val="24"/>
                                  </w:rPr>
                                </w:pPr>
                                <w:r w:rsidRPr="00A129BA">
                                  <w:rPr>
                                    <w:rFonts w:ascii="Arial" w:hAnsi="Arial" w:cstheme="minorBidi"/>
                                    <w:b/>
                                    <w:bCs/>
                                    <w:color w:val="7F7F7F" w:themeColor="text1" w:themeTint="80"/>
                                    <w:sz w:val="20"/>
                                  </w:rPr>
                                  <w:t>Fast / Medium</w:t>
                                </w:r>
                              </w:p>
                            </w:txbxContent>
                          </v:textbox>
                        </v:rect>
                      </v:group>
                      <v:group id="Group 29" o:spid="_x0000_s1035" style="position:absolute;left:49416;top:7566;width:12960;height:4860" coordorigin="49416,7566" coordsize="16929,648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ya6E6xAAAANsAAAAPAAAAZHJzL2Rvd25yZXYueG1sRI9Bi8Iw&#10;FITvwv6H8Ba8aVoXZa1GEdkVDyKoC+Lt0TzbYvNSmmxb/70RBI/DzHzDzJedKUVDtSssK4iHEQji&#10;1OqCMwV/p9/BNwjnkTWWlknBnRwsFx+9OSbatnyg5ugzESDsElSQe18lUro0J4NuaCvi4F1tbdAH&#10;WWdS19gGuCnlKIom0mDBYSHHitY5pbfjv1GwabFdfcU/ze52Xd8vp/H+vItJqf5nt5qB8NT5d/jV&#10;3moFoyk8v4QfIBcPAAAA//8DAFBLAQItABQABgAIAAAAIQDb4fbL7gAAAIUBAAATAAAAAAAAAAAA&#10;AAAAAAAAAABbQ29udGVudF9UeXBlc10ueG1sUEsBAi0AFAAGAAgAAAAhAFr0LFu/AAAAFQEAAAsA&#10;AAAAAAAAAAAAAAAAHwEAAF9yZWxzLy5yZWxzUEsBAi0AFAAGAAgAAAAhALJroTrEAAAA2wAAAA8A&#10;AAAAAAAAAAAAAAAABwIAAGRycy9kb3ducmV2LnhtbFBLBQYAAAAAAwADALcAAAD4AgAAAAA=&#10;">
                        <v:rect id="Rounded Rectangle 36" o:spid="_x0000_s1036" style="position:absolute;left:49426;top:7566;width:16920;height:324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HQPNewAAAANsAAAAPAAAAZHJzL2Rvd25yZXYueG1sRE/dasIw&#10;FL4X9g7hDHZnU6fYUY0yNqRejMK6PcChOabdmpOSZFrf3lwMvPz4/rf7yQ7iTD70jhUsshwEcet0&#10;z0bB99dh/gIiRGSNg2NScKUA+93DbIuldhf+pHMTjUghHEpU0MU4llKGtiOLIXMjceJOzluMCXoj&#10;tcdLCreDfM7ztbTYc2rocKS3jtrf5s8qwOpdymbpVx+hrn7qgynILAqlnh6n1w2ISFO8i//dR61g&#10;mdanL+kHyN0NAAD//wMAUEsBAi0AFAAGAAgAAAAhANvh9svuAAAAhQEAABMAAAAAAAAAAAAAAAAA&#10;AAAAAFtDb250ZW50X1R5cGVzXS54bWxQSwECLQAUAAYACAAAACEAWvQsW78AAAAVAQAACwAAAAAA&#10;AAAAAAAAAAAfAQAAX3JlbHMvLnJlbHNQSwECLQAUAAYACAAAACEAR0DzXsAAAADbAAAADwAAAAAA&#10;AAAAAAAAAAAHAgAAZHJzL2Rvd25yZXYueG1sUEsFBgAAAAADAAMAtwAAAPQCAAAAAA==&#10;" fillcolor="gray [1629]" stroked="f" strokeweight=".5pt">
                          <v:textbox inset=",0,,0">
                            <w:txbxContent>
                              <w:p w14:paraId="215A5B6A" w14:textId="77777777" w:rsidR="00A129BA" w:rsidRDefault="00A129BA" w:rsidP="00A129BA">
                                <w:pPr>
                                  <w:jc w:val="center"/>
                                  <w:rPr>
                                    <w:sz w:val="24"/>
                                    <w:szCs w:val="24"/>
                                  </w:rPr>
                                </w:pPr>
                                <w:r>
                                  <w:rPr>
                                    <w:rFonts w:ascii="Arial" w:hAnsi="Arial" w:cstheme="minorBidi"/>
                                    <w:b/>
                                    <w:bCs/>
                                    <w:color w:val="FFFFFF"/>
                                    <w:sz w:val="20"/>
                                  </w:rPr>
                                  <w:t>P25</w:t>
                                </w:r>
                              </w:p>
                            </w:txbxContent>
                          </v:textbox>
                        </v:rect>
                        <v:rect id="Rounded Rectangle 37" o:spid="_x0000_s1037" style="position:absolute;left:49416;top:10806;width:16920;height:324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Ab2ZxQAAANsAAAAPAAAAZHJzL2Rvd25yZXYueG1sRI/RasJA&#10;FETfC/7DcoW+1Y0VtMSsUpS2+lJo9ANuszfZ2OzdNLua+PduQejjMDNnmGw92EZcqPO1YwXTSQKC&#10;uHC65krB8fD29ALCB2SNjWNScCUP69XoIcNUu56/6JKHSkQI+xQVmBDaVEpfGLLoJ64ljl7pOosh&#10;yq6SusM+wm0jn5NkLi3WHBcMtrQxVPzkZ6vg86Ochf37ryn2zbE/nQ8LXW+/lXocD69LEIGG8B++&#10;t3dawWwKf1/iD5CrGwAAAP//AwBQSwECLQAUAAYACAAAACEA2+H2y+4AAACFAQAAEwAAAAAAAAAA&#10;AAAAAAAAAAAAW0NvbnRlbnRfVHlwZXNdLnhtbFBLAQItABQABgAIAAAAIQBa9CxbvwAAABUBAAAL&#10;AAAAAAAAAAAAAAAAAB8BAABfcmVscy8ucmVsc1BLAQItABQABgAIAAAAIQC/Ab2ZxQAAANsAAAAP&#10;AAAAAAAAAAAAAAAAAAcCAABkcnMvZG93bnJldi54bWxQSwUGAAAAAAMAAwC3AAAA+QIAAAAA&#10;" fillcolor="#f1f1f1" stroked="f" strokeweight=".5pt">
                          <v:textbox>
                            <w:txbxContent>
                              <w:p w14:paraId="01D52F8B" w14:textId="77777777" w:rsidR="00A129BA" w:rsidRPr="00A129BA" w:rsidRDefault="00A129BA" w:rsidP="00A129BA">
                                <w:pPr>
                                  <w:jc w:val="center"/>
                                  <w:rPr>
                                    <w:color w:val="7F7F7F" w:themeColor="text1" w:themeTint="80"/>
                                    <w:sz w:val="24"/>
                                    <w:szCs w:val="24"/>
                                  </w:rPr>
                                </w:pPr>
                                <w:r w:rsidRPr="00A129BA">
                                  <w:rPr>
                                    <w:rFonts w:ascii="Arial" w:hAnsi="Arial" w:cstheme="minorBidi"/>
                                    <w:b/>
                                    <w:bCs/>
                                    <w:color w:val="7F7F7F" w:themeColor="text1" w:themeTint="80"/>
                                    <w:sz w:val="20"/>
                                  </w:rPr>
                                  <w:t>Slow</w:t>
                                </w:r>
                              </w:p>
                            </w:txbxContent>
                          </v:textbox>
                        </v:rect>
                      </v:group>
                      <v:shapetype id="_x0000_t15" coordsize="21600,21600" o:spt="15" adj="16200" path="m@0,l,,,21600@0,21600,21600,10800xe">
                        <v:stroke joinstyle="miter"/>
                        <v:formulas>
                          <v:f eqn="val #0"/>
                          <v:f eqn="prod #0 1 2"/>
                        </v:formulas>
                        <v:path gradientshapeok="t" o:connecttype="custom" o:connectlocs="@1,0;0,10800;@1,21600;21600,10800" o:connectangles="270,180,90,0" textboxrect="0,0,10800,21600;0,0,16200,21600;0,0,21600,21600"/>
                        <v:handles>
                          <v:h position="#0,topLeft" xrange="0,21600"/>
                        </v:handles>
                      </v:shapetype>
                      <v:shape id="Arrow: Pentagon 224" o:spid="_x0000_s1038" type="#_x0000_t15" style="position:absolute;left:625;top:7566;width:7946;height:486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NWZM1xgAAANwAAAAPAAAAZHJzL2Rvd25yZXYueG1sRI9Pa8JA&#10;FMTvBb/D8oTe6sZQio2uIkJooZeoldbbI/tMgtm3aXbzp9/eFQo9DjPzG2a1GU0tempdZVnBfBaB&#10;IM6trrhQ8HlMnxYgnEfWWFsmBb/kYLOePKww0XbgPfUHX4gAYZeggtL7JpHS5SUZdDPbEAfvYluD&#10;Psi2kLrFIcBNLeMoepEGKw4LJTa0Kym/Hjqj4PT1bU46OlOX/vBi//qW9duPTKnH6bhdgvA0+v/w&#10;X/tdK4jjZ7ifCUdArm8AAAD//wMAUEsBAi0AFAAGAAgAAAAhANvh9svuAAAAhQEAABMAAAAAAAAA&#10;AAAAAAAAAAAAAFtDb250ZW50X1R5cGVzXS54bWxQSwECLQAUAAYACAAAACEAWvQsW78AAAAVAQAA&#10;CwAAAAAAAAAAAAAAAAAfAQAAX3JlbHMvLnJlbHNQSwECLQAUAAYACAAAACEAjVmTNcYAAADcAAAA&#10;DwAAAAAAAAAAAAAAAAAHAgAAZHJzL2Rvd25yZXYueG1sUEsFBgAAAAADAAMAtwAAAPoCAAAAAA==&#10;" adj="19154" fillcolor="#1f497d [3215]" stroked="f">
                        <v:textbox>
                          <w:txbxContent>
                            <w:p w14:paraId="55F20EF5" w14:textId="77777777" w:rsidR="00A129BA" w:rsidRDefault="00A129BA" w:rsidP="00A129BA">
                              <w:pPr>
                                <w:jc w:val="center"/>
                                <w:rPr>
                                  <w:sz w:val="24"/>
                                  <w:szCs w:val="24"/>
                                </w:rPr>
                              </w:pPr>
                              <w:r>
                                <w:rPr>
                                  <w:rFonts w:ascii="Arial" w:hAnsi="Arial" w:cs="Arial"/>
                                  <w:b/>
                                  <w:bCs/>
                                  <w:color w:val="FFFFFF"/>
                                  <w:sz w:val="20"/>
                                </w:rPr>
                                <w:t>15°C-20°C</w:t>
                              </w:r>
                            </w:p>
                          </w:txbxContent>
                        </v:textbox>
                      </v:shape>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Picture 225" o:spid="_x0000_s1039" type="#_x0000_t75" style="position:absolute;left:50775;top:11;width:11015;height:6325;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l6rVPxgAAANwAAAAPAAAAZHJzL2Rvd25yZXYueG1sRI9Pa8JA&#10;FMTvBb/D8oTe6qYBSxtdxT9YexDa2KLXR/Z1E82+DdlV47d3hUKPw8z8hhlPO1uLM7W+cqzgeZCA&#10;IC6crtgo+PlePb2C8AFZY+2YFFzJw3TSexhjpt2FczpvgxERwj5DBWUITSalL0qy6AeuIY7er2st&#10;hihbI3WLlwi3tUyT5EVarDgulNjQoqTiuD1ZBbvPvWsOb1U+/1ribr05mmT2bpR67HezEYhAXfgP&#10;/7U/tII0HcL9TDwCcnIDAAD//wMAUEsBAi0AFAAGAAgAAAAhANvh9svuAAAAhQEAABMAAAAAAAAA&#10;AAAAAAAAAAAAAFtDb250ZW50X1R5cGVzXS54bWxQSwECLQAUAAYACAAAACEAWvQsW78AAAAVAQAA&#10;CwAAAAAAAAAAAAAAAAAfAQAAX3JlbHMvLnJlbHNQSwECLQAUAAYACAAAACEAJeq1T8YAAADcAAAA&#10;DwAAAAAAAAAAAAAAAAAHAgAAZHJzL2Rvd25yZXYueG1sUEsFBgAAAAADAAMAtwAAAPoCAAAAAA==&#10;">
                        <v:imagedata r:id="rId23" o:title=""/>
                      </v:shape>
                      <v:shape id="Picture 226" o:spid="_x0000_s1040" type="#_x0000_t75" style="position:absolute;left:37533;top:11;width:11027;height:6325;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YQnsrwgAAANwAAAAPAAAAZHJzL2Rvd25yZXYueG1sRI9Pa4NA&#10;FMTvhX6H5RVyq2s8pGJdJQRKvcYmkOOr+6pS9624G/98+26h0OMwM79h8nI1g5hpcr1lBfsoBkHc&#10;WN1zq+Dy8facgnAeWeNgmRRs5KAsHh9yzLRd+Exz7VsRIOwyVNB5P2ZSuqYjgy6yI3Hwvuxk0Ac5&#10;tVJPuAS4GWQSxwdpsOew0OFIp46a7/puFNTVtbpePk/vL7fKprj1tKV3Umr3tB5fQXha/X/4r11p&#10;BUlygN8z4QjI4gcAAP//AwBQSwECLQAUAAYACAAAACEA2+H2y+4AAACFAQAAEwAAAAAAAAAAAAAA&#10;AAAAAAAAW0NvbnRlbnRfVHlwZXNdLnhtbFBLAQItABQABgAIAAAAIQBa9CxbvwAAABUBAAALAAAA&#10;AAAAAAAAAAAAAB8BAABfcmVscy8ucmVsc1BLAQItABQABgAIAAAAIQCYQnsrwgAAANwAAAAPAAAA&#10;AAAAAAAAAAAAAAcCAABkcnMvZG93bnJldi54bWxQSwUGAAAAAAMAAwC3AAAA9gIAAAAA&#10;">
                        <v:imagedata r:id="rId24" o:title=""/>
                      </v:shape>
                      <v:shape id="Picture 227" o:spid="_x0000_s1041" type="#_x0000_t75" style="position:absolute;left:11056;width:11024;height:6325;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XCR6OwwAAANwAAAAPAAAAZHJzL2Rvd25yZXYueG1sRI/BbsIw&#10;EETvlfgHa5G4FYdUbSFgUIuIxK0i5cBxFS9xRLyObBfC3+NKlXoczc6bndVmsJ24kg+tYwWzaQaC&#10;uHa65UbB8bt8noMIEVlj55gU3CnAZj16WmGh3Y0PdK1iIxKEQ4EKTIx9IWWoDVkMU9cTJ+/svMWY&#10;pG+k9nhLcNvJPMvepMWWU4PBnraG6kv1Y9Mb4Uu2L6Wx5anavu6rz+h3tFBqMh4+liAiDfH/+C+9&#10;1wry/B1+xyQCyPUDAAD//wMAUEsBAi0AFAAGAAgAAAAhANvh9svuAAAAhQEAABMAAAAAAAAAAAAA&#10;AAAAAAAAAFtDb250ZW50X1R5cGVzXS54bWxQSwECLQAUAAYACAAAACEAWvQsW78AAAAVAQAACwAA&#10;AAAAAAAAAAAAAAAfAQAAX3JlbHMvLnJlbHNQSwECLQAUAAYACAAAACEAFwkejsMAAADcAAAADwAA&#10;AAAAAAAAAAAAAAAHAgAAZHJzL2Rvd25yZXYueG1sUEsFBgAAAAADAAMAtwAAAPcCAAAAAA==&#10;">
                        <v:imagedata r:id="rId25" o:title=""/>
                      </v:shape>
                      <v:shape id="Picture 228" o:spid="_x0000_s1042" type="#_x0000_t75" style="position:absolute;left:24295;width:11024;height:6325;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DF67NwgAAANwAAAAPAAAAZHJzL2Rvd25yZXYueG1sRE/Pa8Iw&#10;FL4P/B/CE3abqT04qUZRQZGdtBvq8dE8m2rzUppo63+/HAY7fny/58ve1uJJra8cKxiPEhDEhdMV&#10;lwp+vrcfUxA+IGusHZOCF3lYLgZvc8y06/hIzzyUIoawz1CBCaHJpPSFIYt+5BriyF1dazFE2JZS&#10;t9jFcFvLNEkm0mLFscFgQxtDxT1/WAWf68N2erx8mf11101Oq/ycbG6s1PuwX81ABOrDv/jPvdcK&#10;0jSujWfiEZCLXwAAAP//AwBQSwECLQAUAAYACAAAACEA2+H2y+4AAACFAQAAEwAAAAAAAAAAAAAA&#10;AAAAAAAAW0NvbnRlbnRfVHlwZXNdLnhtbFBLAQItABQABgAIAAAAIQBa9CxbvwAAABUBAAALAAAA&#10;AAAAAAAAAAAAAB8BAABfcmVscy8ucmVsc1BLAQItABQABgAIAAAAIQDDF67NwgAAANwAAAAPAAAA&#10;AAAAAAAAAAAAAAcCAABkcnMvZG93bnJldi54bWxQSwUGAAAAAAMAAwC3AAAA9gIAAAAA&#10;">
                        <v:imagedata r:id="rId26" o:title=""/>
                      </v:shape>
                      <v:group id="Group 229" o:spid="_x0000_s1043" style="position:absolute;left:35963;top:13541;width:12960;height:4860" coordorigin="35963,13541" coordsize="16262,648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Kbg7dxQAAANwAAAAPAAAAZHJzL2Rvd25yZXYueG1sRI9Pa8JA&#10;FMTvBb/D8gRvdZNIi0ZXEVHpQQr+AfH2yD6TYPZtyK5J/PbdQqHHYWZ+wyxWvalES40rLSuIxxEI&#10;4szqknMFl/PufQrCeWSNlWVS8CIHq+XgbYGpth0fqT35XAQIuxQVFN7XqZQuK8igG9uaOHh32xj0&#10;QTa51A12AW4qmUTRpzRYclgosKZNQdnj9DQK9h1260m8bQ+P++Z1O398Xw8xKTUa9us5CE+9/w//&#10;tb+0giSZwe+ZcATk8gcAAP//AwBQSwECLQAUAAYACAAAACEA2+H2y+4AAACFAQAAEwAAAAAAAAAA&#10;AAAAAAAAAAAAW0NvbnRlbnRfVHlwZXNdLnhtbFBLAQItABQABgAIAAAAIQBa9CxbvwAAABUBAAAL&#10;AAAAAAAAAAAAAAAAAB8BAABfcmVscy8ucmVsc1BLAQItABQABgAIAAAAIQBKbg7dxQAAANwAAAAP&#10;AAAAAAAAAAAAAAAAAAcCAABkcnMvZG93bnJldi54bWxQSwUGAAAAAAMAAwC3AAAA+QIAAAAA&#10;">
                        <v:rect id="_x0000_s1044" style="position:absolute;left:35963;top:16663;width:16262;height:335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S3y8kwgAAANwAAAAPAAAAZHJzL2Rvd25yZXYueG1sRE9LbsIw&#10;EN1X4g7WIHVXHEBqURqDEKifbCoBOcA0HuJAPE5jk6S3rxeVWD69f7YZbSN66nztWMF8loAgLp2u&#10;uVJQnN6eViB8QNbYOCYFv+Rhs548ZJhqN/CB+mOoRAxhn6ICE0KbSulLQxb9zLXEkTu7zmKIsKuk&#10;7nCI4baRiyR5lhZrjg0GW9oZKq/Hm1Xw9XFehvz9x5R5UwyX2+lF1/tvpR6n4/YVRKAx3MX/7k+t&#10;YLGM8+OZeATk+g8AAP//AwBQSwECLQAUAAYACAAAACEA2+H2y+4AAACFAQAAEwAAAAAAAAAAAAAA&#10;AAAAAAAAW0NvbnRlbnRfVHlwZXNdLnhtbFBLAQItABQABgAIAAAAIQBa9CxbvwAAABUBAAALAAAA&#10;AAAAAAAAAAAAAB8BAABfcmVscy8ucmVsc1BLAQItABQABgAIAAAAIQCS3y8kwgAAANwAAAAPAAAA&#10;AAAAAAAAAAAAAAcCAABkcnMvZG93bnJldi54bWxQSwUGAAAAAAMAAwC3AAAA9gIAAAAA&#10;" fillcolor="#f1f1f1" stroked="f" strokeweight=".5pt">
                          <v:textbox>
                            <w:txbxContent>
                              <w:p w14:paraId="7A9DCADE" w14:textId="77777777" w:rsidR="00A129BA" w:rsidRPr="00A129BA" w:rsidRDefault="00A129BA" w:rsidP="00A129BA">
                                <w:pPr>
                                  <w:jc w:val="center"/>
                                  <w:rPr>
                                    <w:color w:val="7F7F7F" w:themeColor="text1" w:themeTint="80"/>
                                    <w:sz w:val="24"/>
                                    <w:szCs w:val="24"/>
                                  </w:rPr>
                                </w:pPr>
                                <w:r w:rsidRPr="00A129BA">
                                  <w:rPr>
                                    <w:rFonts w:ascii="Arial" w:hAnsi="Arial" w:cstheme="minorBidi"/>
                                    <w:b/>
                                    <w:bCs/>
                                    <w:color w:val="7F7F7F" w:themeColor="text1" w:themeTint="80"/>
                                    <w:sz w:val="20"/>
                                  </w:rPr>
                                  <w:t>Medium / Slow</w:t>
                                </w:r>
                              </w:p>
                            </w:txbxContent>
                          </v:textbox>
                        </v:rect>
                        <v:rect id="Rounded Rectangle 21" o:spid="_x0000_s1045" style="position:absolute;left:35963;top:13541;width:16262;height:3122;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ZrglGwgAAANwAAAAPAAAAZHJzL2Rvd25yZXYueG1sRI/NasMw&#10;EITvgbyD2EBvsfxD0uJGMaWQ4B6blJ631tY2lVbGUmL37atAIcdhZr5hdtVsjbjS6HvHCrIkBUHc&#10;ON1zq+DjfFg/gfABWaNxTAp+yUO1Xy52WGo38TtdT6EVEcK+RAVdCEMppW86sugTNxBH79uNFkOU&#10;Yyv1iFOEWyPzNN1Kiz3HhQ4Heu2o+TldrAI0+XFD6dujbIpQ288vZw62VuphNb88gwg0h3v4v11r&#10;BXmRwe1MPAJy/wcAAP//AwBQSwECLQAUAAYACAAAACEA2+H2y+4AAACFAQAAEwAAAAAAAAAAAAAA&#10;AAAAAAAAW0NvbnRlbnRfVHlwZXNdLnhtbFBLAQItABQABgAIAAAAIQBa9CxbvwAAABUBAAALAAAA&#10;AAAAAAAAAAAAAB8BAABfcmVscy8ucmVsc1BLAQItABQABgAIAAAAIQAZrglGwgAAANwAAAAPAAAA&#10;AAAAAAAAAAAAAAcCAABkcnMvZG93bnJldi54bWxQSwUGAAAAAAMAAwC3AAAA9gIAAAAA&#10;" fillcolor="gray [1629]" stroked="f" strokeweight=".5pt">
                          <v:textbox inset="0,,0">
                            <w:txbxContent>
                              <w:p w14:paraId="52FFEC2E" w14:textId="77777777" w:rsidR="00A129BA" w:rsidRDefault="00A129BA" w:rsidP="00A129BA">
                                <w:pPr>
                                  <w:jc w:val="center"/>
                                  <w:rPr>
                                    <w:sz w:val="24"/>
                                    <w:szCs w:val="24"/>
                                  </w:rPr>
                                </w:pPr>
                                <w:r>
                                  <w:rPr>
                                    <w:rFonts w:ascii="Arial" w:hAnsi="Arial" w:cstheme="minorBidi"/>
                                    <w:b/>
                                    <w:bCs/>
                                    <w:color w:val="FFFFFF" w:themeColor="background1"/>
                                    <w:sz w:val="20"/>
                                  </w:rPr>
                                  <w:t>P35</w:t>
                                </w:r>
                              </w:p>
                            </w:txbxContent>
                          </v:textbox>
                        </v:rect>
                      </v:group>
                      <v:group id="Group 234" o:spid="_x0000_s1046" style="position:absolute;left:9039;top:13452;width:12960;height:4860" coordorigin="9039,13452" coordsize="16281,648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htjeexgAAANwAAAAPAAAAZHJzL2Rvd25yZXYueG1sRI9Pa8JA&#10;FMTvBb/D8gq91c0fWyR1DSK2eBChKpTeHtlnEpJ9G7LbJH77bkHocZiZ3zCrfDKtGKh3tWUF8TwC&#10;QVxYXXOp4HJ+f16CcB5ZY2uZFNzIQb6ePaww03bkTxpOvhQBwi5DBZX3XSalKyoy6Oa2Iw7e1fYG&#10;fZB9KXWPY4CbViZR9CoN1hwWKuxoW1HRnH6Mgo8Rx00a74ZDc93evs8vx69DTEo9PU6bNxCeJv8f&#10;vrf3WkGSLuDvTDgCcv0LAAD//wMAUEsBAi0AFAAGAAgAAAAhANvh9svuAAAAhQEAABMAAAAAAAAA&#10;AAAAAAAAAAAAAFtDb250ZW50X1R5cGVzXS54bWxQSwECLQAUAAYACAAAACEAWvQsW78AAAAVAQAA&#10;CwAAAAAAAAAAAAAAAAAfAQAAX3JlbHMvLnJlbHNQSwECLQAUAAYACAAAACEAIbY3nsYAAADcAAAA&#10;DwAAAAAAAAAAAAAAAAAHAgAAZHJzL2Rvd25yZXYueG1sUEsFBgAAAAADAAMAtwAAAPoCAAAAAA==&#10;">
                        <v:rect id="Rounded Rectangle 24" o:spid="_x0000_s1047" style="position:absolute;left:9039;top:13452;width:16281;height:324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x+luowQAAANwAAAAPAAAAZHJzL2Rvd25yZXYueG1sRE9NawIx&#10;EL0X/A9hhN5qVinSrkaRQqk9iLha8Dhsxs3iZhKSrG7/fXMQeny87+V6sJ24UYitYwXTSQGCuHa6&#10;5UbB6fj58gYiJmSNnWNS8EsR1qvR0xJL7e58oFuVGpFDOJaowKTkSyljbchinDhPnLmLCxZThqGR&#10;OuA9h9tOzopiLi22nBsMevowVF+r3iq4/lQm9Lv+fNj7b/+F72d96rZKPY+HzQJEoiH9ix/urVYw&#10;e83z85l8BOTqDwAA//8DAFBLAQItABQABgAIAAAAIQDb4fbL7gAAAIUBAAATAAAAAAAAAAAAAAAA&#10;AAAAAABbQ29udGVudF9UeXBlc10ueG1sUEsBAi0AFAAGAAgAAAAhAFr0LFu/AAAAFQEAAAsAAAAA&#10;AAAAAAAAAAAAHwEAAF9yZWxzLy5yZWxzUEsBAi0AFAAGAAgAAAAhAPH6W6jBAAAA3AAAAA8AAAAA&#10;AAAAAAAAAAAABwIAAGRycy9kb3ducmV2LnhtbFBLBQYAAAAAAwADALcAAAD1AgAAAAA=&#10;" fillcolor="gray [1629]" stroked="f" strokeweight=".5pt">
                          <v:textbox>
                            <w:txbxContent>
                              <w:p w14:paraId="1182CFD1" w14:textId="77777777" w:rsidR="00A129BA" w:rsidRDefault="00A129BA" w:rsidP="00A129BA">
                                <w:pPr>
                                  <w:jc w:val="center"/>
                                  <w:rPr>
                                    <w:sz w:val="24"/>
                                    <w:szCs w:val="24"/>
                                  </w:rPr>
                                </w:pPr>
                                <w:r>
                                  <w:rPr>
                                    <w:rFonts w:ascii="Arial" w:hAnsi="Arial" w:cstheme="minorBidi"/>
                                    <w:b/>
                                    <w:bCs/>
                                    <w:color w:val="FFFFFF" w:themeColor="background1"/>
                                    <w:sz w:val="20"/>
                                  </w:rPr>
                                  <w:t xml:space="preserve"> P25</w:t>
                                </w:r>
                              </w:p>
                            </w:txbxContent>
                          </v:textbox>
                        </v:rect>
                        <v:rect id="Rounded Rectangle 25" o:spid="_x0000_s1048" style="position:absolute;left:9048;top:16692;width:16262;height:324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llfnCxQAAANwAAAAPAAAAZHJzL2Rvd25yZXYueG1sRI/NbsIw&#10;EITvSH0HaytxA4cf0SrFoAoElAtSgQfYxkucNl6H2JDw9jUSEsfRzHyjmc5bW4or1b5wrGDQT0AQ&#10;Z04XnCs4Hla9dxA+IGssHZOCG3mYz146U0y1a/ibrvuQiwhhn6ICE0KVSukzQxZ931XE0Tu52mKI&#10;ss6lrrGJcFvKYZJMpMWC44LBihaGsr/9xSrYbU6jsF2fTbYtj83v5fCmi+WPUt3X9vMDRKA2PMOP&#10;9pdWMBwP4H4mHgE5+wcAAP//AwBQSwECLQAUAAYACAAAACEA2+H2y+4AAACFAQAAEwAAAAAAAAAA&#10;AAAAAAAAAAAAW0NvbnRlbnRfVHlwZXNdLnhtbFBLAQItABQABgAIAAAAIQBa9CxbvwAAABUBAAAL&#10;AAAAAAAAAAAAAAAAAB8BAABfcmVscy8ucmVsc1BLAQItABQABgAIAAAAIQCllfnCxQAAANwAAAAP&#10;AAAAAAAAAAAAAAAAAAcCAABkcnMvZG93bnJldi54bWxQSwUGAAAAAAMAAwC3AAAA+QIAAAAA&#10;" fillcolor="#f1f1f1" stroked="f" strokeweight=".5pt">
                          <v:textbox>
                            <w:txbxContent>
                              <w:p w14:paraId="491FD968" w14:textId="77777777" w:rsidR="00A129BA" w:rsidRPr="00A129BA" w:rsidRDefault="00A129BA" w:rsidP="00A129BA">
                                <w:pPr>
                                  <w:jc w:val="center"/>
                                  <w:rPr>
                                    <w:color w:val="7F7F7F" w:themeColor="text1" w:themeTint="80"/>
                                    <w:sz w:val="24"/>
                                    <w:szCs w:val="24"/>
                                  </w:rPr>
                                </w:pPr>
                                <w:r w:rsidRPr="00A129BA">
                                  <w:rPr>
                                    <w:rFonts w:ascii="Arial" w:hAnsi="Arial" w:cstheme="minorBidi"/>
                                    <w:b/>
                                    <w:bCs/>
                                    <w:color w:val="7F7F7F" w:themeColor="text1" w:themeTint="80"/>
                                    <w:sz w:val="20"/>
                                  </w:rPr>
                                  <w:t>Medium / Slow</w:t>
                                </w:r>
                              </w:p>
                            </w:txbxContent>
                          </v:textbox>
                        </v:rect>
                      </v:group>
                      <v:group id="Group 242" o:spid="_x0000_s1049" style="position:absolute;left:22501;top:13541;width:12960;height:4860" coordorigin="22501,13541" coordsize="16262,648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ZFXkMxQAAANwAAAAPAAAAZHJzL2Rvd25yZXYueG1sRI9Pa8JA&#10;FMTvBb/D8gRvdZPYikRXEVHpQQr+AfH2yD6TYPZtyK5J/PbdQqHHYWZ+wyxWvalES40rLSuIxxEI&#10;4szqknMFl/PufQbCeWSNlWVS8CIHq+XgbYGpth0fqT35XAQIuxQVFN7XqZQuK8igG9uaOHh32xj0&#10;QTa51A12AW4qmUTRVBosOSwUWNOmoOxxehoF+w679STetofHffO6nT+/r4eYlBoN+/UchKfe/4f/&#10;2l9aQfKRwO+ZcATk8gcAAP//AwBQSwECLQAUAAYACAAAACEA2+H2y+4AAACFAQAAEwAAAAAAAAAA&#10;AAAAAAAAAAAAW0NvbnRlbnRfVHlwZXNdLnhtbFBLAQItABQABgAIAAAAIQBa9CxbvwAAABUBAAAL&#10;AAAAAAAAAAAAAAAAAB8BAABfcmVscy8ucmVsc1BLAQItABQABgAIAAAAIQCZFXkMxQAAANwAAAAP&#10;AAAAAAAAAAAAAAAAAAcCAABkcnMvZG93bnJldi54bWxQSwUGAAAAAAMAAwC3AAAA+QIAAAAA&#10;">
                        <v:rect id="Rounded Rectangle 27" o:spid="_x0000_s1050" style="position:absolute;left:22510;top:13541;width:16253;height:324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BKMXfxQAAANwAAAAPAAAAZHJzL2Rvd25yZXYueG1sRI9BawIx&#10;FITvhf6H8ArearYqpd0apRSKepDi1oLHx+Z1s7h5CUlW139vCgWPw8x8w8yXg+3EiUJsHSt4Ghcg&#10;iGunW24U7L8/H19AxISssXNMCi4UYbm4v5tjqd2Zd3SqUiMyhGOJCkxKvpQy1oYsxrHzxNn7dcFi&#10;yjI0Ugc8Z7jt5KQonqXFlvOCQU8fhupj1VsFx5/KhH7bH3ZffuNX+HrQ+26t1OhheH8DkWhIt/B/&#10;e60VTGZT+DuTj4BcXAEAAP//AwBQSwECLQAUAAYACAAAACEA2+H2y+4AAACFAQAAEwAAAAAAAAAA&#10;AAAAAAAAAAAAW0NvbnRlbnRfVHlwZXNdLnhtbFBLAQItABQABgAIAAAAIQBa9CxbvwAAABUBAAAL&#10;AAAAAAAAAAAAAAAAAB8BAABfcmVscy8ucmVsc1BLAQItABQABgAIAAAAIQABKMXfxQAAANwAAAAP&#10;AAAAAAAAAAAAAAAAAAcCAABkcnMvZG93bnJldi54bWxQSwUGAAAAAAMAAwC3AAAA+QIAAAAA&#10;" fillcolor="gray [1629]" stroked="f" strokeweight=".5pt">
                          <v:textbox>
                            <w:txbxContent>
                              <w:p w14:paraId="7F438F49" w14:textId="77777777" w:rsidR="00A129BA" w:rsidRDefault="00A129BA" w:rsidP="00A129BA">
                                <w:pPr>
                                  <w:jc w:val="center"/>
                                  <w:rPr>
                                    <w:sz w:val="24"/>
                                    <w:szCs w:val="24"/>
                                  </w:rPr>
                                </w:pPr>
                                <w:r>
                                  <w:rPr>
                                    <w:rFonts w:ascii="Arial" w:hAnsi="Arial" w:cstheme="minorBidi"/>
                                    <w:b/>
                                    <w:bCs/>
                                    <w:color w:val="FFFFFF" w:themeColor="background1"/>
                                    <w:sz w:val="20"/>
                                  </w:rPr>
                                  <w:t>P25</w:t>
                                </w:r>
                              </w:p>
                            </w:txbxContent>
                          </v:textbox>
                        </v:rect>
                        <v:rect id="Rounded Rectangle 28" o:spid="_x0000_s1051" style="position:absolute;left:22501;top:16781;width:16262;height:324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14lpaxgAAANwAAAAPAAAAZHJzL2Rvd25yZXYueG1sRI/NasMw&#10;EITvhb6D2EJujdwkNMW1EkpD/i6B/DzA1lpbbq2VYymx8/ZRodDjMDPfMNm8t7W4UusrxwpehgkI&#10;4tzpiksFp+Py+Q2ED8gaa8ek4EYe5rPHhwxT7Tre0/UQShEh7FNUYEJoUil9bsiiH7qGOHqFay2G&#10;KNtS6ha7CLe1HCXJq7RYcVww2NCnofzncLEKdutiHLars8m39an7vhynulp8KTV46j/eQQTqw3/4&#10;r73RCkaTCfyeiUdAzu4AAAD//wMAUEsBAi0AFAAGAAgAAAAhANvh9svuAAAAhQEAABMAAAAAAAAA&#10;AAAAAAAAAAAAAFtDb250ZW50X1R5cGVzXS54bWxQSwECLQAUAAYACAAAACEAWvQsW78AAAAVAQAA&#10;CwAAAAAAAAAAAAAAAAAfAQAAX3JlbHMvLnJlbHNQSwECLQAUAAYACAAAACEAteJaWsYAAADcAAAA&#10;DwAAAAAAAAAAAAAAAAAHAgAAZHJzL2Rvd25yZXYueG1sUEsFBgAAAAADAAMAtwAAAPoCAAAAAA==&#10;" fillcolor="#f1f1f1" stroked="f" strokeweight=".5pt">
                          <v:textbox>
                            <w:txbxContent>
                              <w:p w14:paraId="7EEAD86F" w14:textId="77777777" w:rsidR="00A129BA" w:rsidRPr="00A129BA" w:rsidRDefault="00A129BA" w:rsidP="00A129BA">
                                <w:pPr>
                                  <w:jc w:val="center"/>
                                  <w:rPr>
                                    <w:color w:val="7F7F7F" w:themeColor="text1" w:themeTint="80"/>
                                    <w:sz w:val="24"/>
                                    <w:szCs w:val="24"/>
                                  </w:rPr>
                                </w:pPr>
                                <w:r w:rsidRPr="00A129BA">
                                  <w:rPr>
                                    <w:rFonts w:ascii="Arial" w:hAnsi="Arial" w:cstheme="minorBidi"/>
                                    <w:b/>
                                    <w:bCs/>
                                    <w:color w:val="7F7F7F" w:themeColor="text1" w:themeTint="80"/>
                                    <w:sz w:val="20"/>
                                  </w:rPr>
                                  <w:t>Slow</w:t>
                                </w:r>
                              </w:p>
                            </w:txbxContent>
                          </v:textbox>
                        </v:rect>
                      </v:group>
                      <v:shape id="Arrow: Pentagon 245" o:spid="_x0000_s1052" type="#_x0000_t15" style="position:absolute;left:625;top:13541;width:7946;height:486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42yAFxwAAANwAAAAPAAAAZHJzL2Rvd25yZXYueG1sRI/dasJA&#10;FITvC77DcoTe1Y0hio2uUlqEQqH+VGkvj9ljEsyeTbNbTX16VxC8HGbmG2Yya00ljtS40rKCfi8C&#10;QZxZXXKuYPM1fxqBcB5ZY2WZFPyTg9m08zDBVNsTr+i49rkIEHYpKii8r1MpXVaQQdezNXHw9rYx&#10;6INscqkbPAW4qWQcRUNpsOSwUGBNrwVlh/WfUbDbfnwmbvGTP9PcJ/H5+23/uzwr9dhtX8YgPLX+&#10;Hr6137WCOBnA9Uw4AnJ6AQAA//8DAFBLAQItABQABgAIAAAAIQDb4fbL7gAAAIUBAAATAAAAAAAA&#10;AAAAAAAAAAAAAABbQ29udGVudF9UeXBlc10ueG1sUEsBAi0AFAAGAAgAAAAhAFr0LFu/AAAAFQEA&#10;AAsAAAAAAAAAAAAAAAAAHwEAAF9yZWxzLy5yZWxzUEsBAi0AFAAGAAgAAAAhALjbIAXHAAAA3AAA&#10;AA8AAAAAAAAAAAAAAAAABwIAAGRycy9kb3ducmV2LnhtbFBLBQYAAAAAAwADALcAAAD7AgAAAAA=&#10;" adj="19080" strokecolor="#b7b9ba">
                        <v:textbox>
                          <w:txbxContent>
                            <w:p w14:paraId="0BA4152B" w14:textId="77777777" w:rsidR="00A129BA" w:rsidRDefault="00A129BA" w:rsidP="00A129BA">
                              <w:pPr>
                                <w:jc w:val="center"/>
                                <w:rPr>
                                  <w:sz w:val="24"/>
                                  <w:szCs w:val="24"/>
                                </w:rPr>
                              </w:pPr>
                              <w:r>
                                <w:rPr>
                                  <w:rFonts w:ascii="Arial" w:hAnsi="Arial" w:cs="Arial"/>
                                  <w:b/>
                                  <w:bCs/>
                                  <w:color w:val="000000"/>
                                  <w:sz w:val="20"/>
                                </w:rPr>
                                <w:t>20°C-25°C</w:t>
                              </w:r>
                            </w:p>
                          </w:txbxContent>
                        </v:textbox>
                      </v:shape>
                      <v:group id="Group 246" o:spid="_x0000_s1053" style="position:absolute;left:9033;top:19516;width:12960;height:4860" coordorigin="9033,19516" coordsize="16281,648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mLn8PxQAAANwAAAAPAAAAZHJzL2Rvd25yZXYueG1sRI9Bi8Iw&#10;FITvwv6H8IS9aVpXZalGEVmXPYigLoi3R/Nsi81LaWJb/70RBI/DzHzDzJedKUVDtSssK4iHEQji&#10;1OqCMwX/x83gG4TzyBpLy6TgTg6Wi4/eHBNtW95Tc/CZCBB2CSrIva8SKV2ak0E3tBVx8C62NuiD&#10;rDOpa2wD3JRyFEVTabDgsJBjReuc0uvhZhT8ttiuvuKfZnu9rO/n42R32sak1Ge/W81AeOr8O/xq&#10;/2kFo/EUnmfCEZCLBwAAAP//AwBQSwECLQAUAAYACAAAACEA2+H2y+4AAACFAQAAEwAAAAAAAAAA&#10;AAAAAAAAAAAAW0NvbnRlbnRfVHlwZXNdLnhtbFBLAQItABQABgAIAAAAIQBa9CxbvwAAABUBAAAL&#10;AAAAAAAAAAAAAAAAAB8BAABfcmVscy8ucmVsc1BLAQItABQABgAIAAAAIQDmLn8PxQAAANwAAAAP&#10;AAAAAAAAAAAAAAAAAAcCAABkcnMvZG93bnJldi54bWxQSwUGAAAAAAMAAwC3AAAA+QIAAAAA&#10;">
                        <v:rect id="Rounded Rectangle 24" o:spid="_x0000_s1054" style="position:absolute;left:9033;top:19516;width:16282;height:324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E8PcxQAAANwAAAAPAAAAZHJzL2Rvd25yZXYueG1sRI9BawIx&#10;FITvhf6H8ArearYitt0apRSKepDi1oLHx+Z1s7h5CUlW139vCgWPw8x8w8yXg+3EiUJsHSt4Ghcg&#10;iGunW24U7L8/H19AxISssXNMCi4UYbm4v5tjqd2Zd3SqUiMyhGOJCkxKvpQy1oYsxrHzxNn7dcFi&#10;yjI0Ugc8Z7jt5KQoZtJiy3nBoKcPQ/Wx6q2C409lQr/tD7svv/ErfD3ofbdWavQwvL+BSDSkW/i/&#10;vdYKJtNn+DuTj4BcXAEAAP//AwBQSwECLQAUAAYACAAAACEA2+H2y+4AAACFAQAAEwAAAAAAAAAA&#10;AAAAAAAAAAAAW0NvbnRlbnRfVHlwZXNdLnhtbFBLAQItABQABgAIAAAAIQBa9CxbvwAAABUBAAAL&#10;AAAAAAAAAAAAAAAAAB8BAABfcmVscy8ucmVsc1BLAQItABQABgAIAAAAIQB+E8PcxQAAANwAAAAP&#10;AAAAAAAAAAAAAAAAAAcCAABkcnMvZG93bnJldi54bWxQSwUGAAAAAAMAAwC3AAAA+QIAAAAA&#10;" fillcolor="gray [1629]" stroked="f" strokeweight=".5pt">
                          <v:textbox>
                            <w:txbxContent>
                              <w:p w14:paraId="3C8A8B3A" w14:textId="77777777" w:rsidR="00A129BA" w:rsidRDefault="00A129BA" w:rsidP="00A129BA">
                                <w:pPr>
                                  <w:jc w:val="center"/>
                                  <w:rPr>
                                    <w:sz w:val="24"/>
                                    <w:szCs w:val="24"/>
                                  </w:rPr>
                                </w:pPr>
                                <w:r>
                                  <w:rPr>
                                    <w:rFonts w:ascii="Arial" w:hAnsi="Arial" w:cstheme="minorBidi"/>
                                    <w:b/>
                                    <w:bCs/>
                                    <w:color w:val="FFFFFF" w:themeColor="background1"/>
                                    <w:sz w:val="20"/>
                                  </w:rPr>
                                  <w:t>P35</w:t>
                                </w:r>
                              </w:p>
                            </w:txbxContent>
                          </v:textbox>
                        </v:rect>
                        <v:rect id="Rounded Rectangle 25" o:spid="_x0000_s1055" style="position:absolute;left:9043;top:22756;width:16262;height:324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9Y1acxgAAANwAAAAPAAAAZHJzL2Rvd25yZXYueG1sRI9BawIx&#10;FITvhf6H8Aq91awLFlmNotJiL6WuFcXbY/PchG5etptU13/fFIQeh5n5hpnOe9eIM3XBelYwHGQg&#10;iCuvLdcKdp+vT2MQISJrbDyTgisFmM/u76ZYaH/hks7bWIsE4VCgAhNjW0gZKkMOw8C3xMk7+c5h&#10;TLKrpe7wkuCukXmWPUuHltOCwZZWhqqv7Y9T8L7bLLUtP8z1e7162Q8PrV2WR6UeH/rFBESkPv6H&#10;b+03rSAf5fB3Jh0BOfsFAAD//wMAUEsBAi0AFAAGAAgAAAAhANvh9svuAAAAhQEAABMAAAAAAAAA&#10;AAAAAAAAAAAAAFtDb250ZW50X1R5cGVzXS54bWxQSwECLQAUAAYACAAAACEAWvQsW78AAAAVAQAA&#10;CwAAAAAAAAAAAAAAAAAfAQAAX3JlbHMvLnJlbHNQSwECLQAUAAYACAAAACEAfWNWnMYAAADcAAAA&#10;DwAAAAAAAAAAAAAAAAAHAgAAZHJzL2Rvd25yZXYueG1sUEsFBgAAAAADAAMAtwAAAPoCAAAAAA==&#10;" filled="f" stroked="f" strokeweight=".5pt">
                          <v:textbox>
                            <w:txbxContent>
                              <w:p w14:paraId="298EF0B5" w14:textId="77777777" w:rsidR="00A129BA" w:rsidRPr="00A129BA" w:rsidRDefault="00A129BA" w:rsidP="00A129BA">
                                <w:pPr>
                                  <w:jc w:val="center"/>
                                  <w:rPr>
                                    <w:color w:val="7F7F7F" w:themeColor="text1" w:themeTint="80"/>
                                    <w:sz w:val="24"/>
                                    <w:szCs w:val="24"/>
                                  </w:rPr>
                                </w:pPr>
                                <w:r w:rsidRPr="00A129BA">
                                  <w:rPr>
                                    <w:rFonts w:ascii="Arial" w:hAnsi="Arial" w:cstheme="minorBidi"/>
                                    <w:b/>
                                    <w:bCs/>
                                    <w:color w:val="7F7F7F" w:themeColor="text1" w:themeTint="80"/>
                                    <w:sz w:val="20"/>
                                    <w:lang w:val="en-AU"/>
                                  </w:rPr>
                                  <w:t>Medium</w:t>
                                </w:r>
                              </w:p>
                            </w:txbxContent>
                          </v:textbox>
                        </v:rect>
                      </v:group>
                      <v:group id="Group 254" o:spid="_x0000_s1056" style="position:absolute;left:22497;top:19516;width:12960;height:4860" coordorigin="22497,19516" coordsize="16262,647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8adI+xgAAANwAAAAPAAAAZHJzL2Rvd25yZXYueG1sRI9Ba8JA&#10;FITvBf/D8oTemk1sUyRmFRErHkKhKpTeHtlnEsy+DdltEv99t1DocZiZb5h8M5lWDNS7xrKCJIpB&#10;EJdWN1wpuJzfnpYgnEfW2FomBXdysFnPHnLMtB35g4aTr0SAsMtQQe19l0npypoMush2xMG72t6g&#10;D7KvpO5xDHDTykUcv0qDDYeFGjva1VTeTt9GwWHEcfuc7Ifidt3dv87p+2eRkFKP82m7AuFp8v/h&#10;v/ZRK1ikL/B7JhwBuf4BAAD//wMAUEsBAi0AFAAGAAgAAAAhANvh9svuAAAAhQEAABMAAAAAAAAA&#10;AAAAAAAAAAAAAFtDb250ZW50X1R5cGVzXS54bWxQSwECLQAUAAYACAAAACEAWvQsW78AAAAVAQAA&#10;CwAAAAAAAAAAAAAAAAAfAQAAX3JlbHMvLnJlbHNQSwECLQAUAAYACAAAACEA/GnSPsYAAADcAAAA&#10;DwAAAAAAAAAAAAAAAAAHAgAAZHJzL2Rvd25yZXYueG1sUEsFBgAAAAADAAMAtwAAAPoCAAAAAA==&#10;">
                        <v:rect id="Rounded Rectangle 27" o:spid="_x0000_s1057" style="position:absolute;left:22507;top:19516;width:16253;height:324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kVG7txAAAANwAAAAPAAAAZHJzL2Rvd25yZXYueG1sRI9BawIx&#10;FITvQv9DeIXeNKtgaVejSKHUHoq4WvD42Dw3i5uXkGR1+++bgtDjMDPfMMv1YDtxpRBbxwqmkwIE&#10;ce10y42C4+F9/AIiJmSNnWNS8EMR1quH0RJL7W68p2uVGpEhHEtUYFLypZSxNmQxTpwnzt7ZBYsp&#10;y9BIHfCW4baTs6J4lhZbzgsGPb0Zqi9VbxVcvisT+q/+tN/5T/+Bryd97LZKPT0OmwWIREP6D9/b&#10;W61gNp/D35l8BOTqFwAA//8DAFBLAQItABQABgAIAAAAIQDb4fbL7gAAAIUBAAATAAAAAAAAAAAA&#10;AAAAAAAAAABbQ29udGVudF9UeXBlc10ueG1sUEsBAi0AFAAGAAgAAAAhAFr0LFu/AAAAFQEAAAsA&#10;AAAAAAAAAAAAAAAAHwEAAF9yZWxzLy5yZWxzUEsBAi0AFAAGAAgAAAAhAGRUbu3EAAAA3AAAAA8A&#10;AAAAAAAAAAAAAAAABwIAAGRycy9kb3ducmV2LnhtbFBLBQYAAAAAAwADALcAAAD4AgAAAAA=&#10;" fillcolor="gray [1629]" stroked="f" strokeweight=".5pt">
                          <v:textbox>
                            <w:txbxContent>
                              <w:p w14:paraId="1EB92D06" w14:textId="77777777" w:rsidR="00A129BA" w:rsidRDefault="00A129BA" w:rsidP="00A129BA">
                                <w:pPr>
                                  <w:jc w:val="center"/>
                                  <w:rPr>
                                    <w:sz w:val="24"/>
                                    <w:szCs w:val="24"/>
                                  </w:rPr>
                                </w:pPr>
                                <w:r>
                                  <w:rPr>
                                    <w:rFonts w:ascii="Arial" w:hAnsi="Arial" w:cstheme="minorBidi"/>
                                    <w:b/>
                                    <w:bCs/>
                                    <w:color w:val="FFFFFF" w:themeColor="background1"/>
                                    <w:sz w:val="20"/>
                                  </w:rPr>
                                  <w:t>P35</w:t>
                                </w:r>
                              </w:p>
                            </w:txbxContent>
                          </v:textbox>
                        </v:rect>
                        <v:rect id="Rounded Rectangle 28" o:spid="_x0000_s1058" style="position:absolute;left:22497;top:22756;width:16263;height:324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i600xwgAAANwAAAAPAAAAZHJzL2Rvd25yZXYueG1sRE9NawIx&#10;EL0L/ocwhd40q4ciq1FULHqRdq0o3obNuAndTLabqOu/bw6FHh/ve7boXC3u1AbrWcFomIEgLr22&#10;XCk4fr0PJiBCRNZYeyYFTwqwmPd7M8y1f3BB90OsRArhkKMCE2OTSxlKQw7D0DfEibv61mFMsK2k&#10;bvGRwl0tx1n2Jh1aTg0GG1obKr8PN6dgf/xcaVt8mOfPdr05jc6NXRUXpV5fuuUURKQu/ov/3Dut&#10;YDxJa9OZdATk/BcAAP//AwBQSwECLQAUAAYACAAAACEA2+H2y+4AAACFAQAAEwAAAAAAAAAAAAAA&#10;AAAAAAAAW0NvbnRlbnRfVHlwZXNdLnhtbFBLAQItABQABgAIAAAAIQBa9CxbvwAAABUBAAALAAAA&#10;AAAAAAAAAAAAAB8BAABfcmVscy8ucmVsc1BLAQItABQABgAIAAAAIQBi600xwgAAANwAAAAPAAAA&#10;AAAAAAAAAAAAAAcCAABkcnMvZG93bnJldi54bWxQSwUGAAAAAAMAAwC3AAAA9gIAAAAA&#10;" filled="f" stroked="f" strokeweight=".5pt">
                          <v:textbox>
                            <w:txbxContent>
                              <w:p w14:paraId="5FA003B7" w14:textId="4531CD06" w:rsidR="00A129BA" w:rsidRPr="00A129BA" w:rsidRDefault="00A129BA" w:rsidP="00A129BA">
                                <w:pPr>
                                  <w:jc w:val="center"/>
                                  <w:rPr>
                                    <w:color w:val="7F7F7F" w:themeColor="text1" w:themeTint="80"/>
                                    <w:sz w:val="24"/>
                                    <w:szCs w:val="24"/>
                                  </w:rPr>
                                </w:pPr>
                                <w:r w:rsidRPr="005B7CAA">
                                  <w:rPr>
                                    <w:rFonts w:ascii="Arial" w:hAnsi="Arial" w:cstheme="minorBidi"/>
                                    <w:b/>
                                    <w:bCs/>
                                    <w:color w:val="7F7F7F" w:themeColor="text1" w:themeTint="80"/>
                                    <w:sz w:val="20"/>
                                    <w:highlight w:val="yellow"/>
                                  </w:rPr>
                                  <w:t>Slow</w:t>
                                </w:r>
                              </w:p>
                            </w:txbxContent>
                          </v:textbox>
                        </v:rect>
                      </v:group>
                      <v:shape id="Arrow: Pentagon 289" o:spid="_x0000_s1059" type="#_x0000_t15" style="position:absolute;left:625;top:19516;width:7946;height:486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U3F2gxAAAANwAAAAPAAAAZHJzL2Rvd25yZXYueG1sRI9Ba8JA&#10;FITvBf/D8gRvdWMgNkZXkVbBXgqJhV4f2WcSzL4N2Y3Gf+8WCj0OM/MNs9mNphU36l1jWcFiHoEg&#10;Lq1uuFLwfT6+piCcR9bYWiYFD3Kw205eNphpe+ecboWvRICwy1BB7X2XSenKmgy6ue2Ig3exvUEf&#10;ZF9J3eM9wE0r4yhaSoMNh4UaO3qvqbwWg1Gg/Qf+JG8HtxySr1TvF5+rS54oNZuO+zUIT6P/D/+1&#10;T1pBnK7g90w4AnL7BAAA//8DAFBLAQItABQABgAIAAAAIQDb4fbL7gAAAIUBAAATAAAAAAAAAAAA&#10;AAAAAAAAAABbQ29udGVudF9UeXBlc10ueG1sUEsBAi0AFAAGAAgAAAAhAFr0LFu/AAAAFQEAAAsA&#10;AAAAAAAAAAAAAAAAHwEAAF9yZWxzLy5yZWxzUEsBAi0AFAAGAAgAAAAhAJTcXaDEAAAA3AAAAA8A&#10;AAAAAAAAAAAAAAAABwIAAGRycy9kb3ducmV2LnhtbFBLBQYAAAAAAwADALcAAAD4AgAAAAA=&#10;" adj="19302" strokecolor="#b7b9ba">
                        <v:textbox>
                          <w:txbxContent>
                            <w:p w14:paraId="687ED2DF" w14:textId="77777777" w:rsidR="00A129BA" w:rsidRDefault="00A129BA" w:rsidP="00A129BA">
                              <w:pPr>
                                <w:jc w:val="center"/>
                                <w:rPr>
                                  <w:sz w:val="24"/>
                                  <w:szCs w:val="24"/>
                                </w:rPr>
                              </w:pPr>
                              <w:r>
                                <w:rPr>
                                  <w:rFonts w:ascii="Arial" w:hAnsi="Arial" w:cs="Arial"/>
                                  <w:b/>
                                  <w:bCs/>
                                  <w:color w:val="000000"/>
                                  <w:sz w:val="20"/>
                                </w:rPr>
                                <w:t>25°C-30°C</w:t>
                              </w:r>
                            </w:p>
                          </w:txbxContent>
                        </v:textbox>
                      </v:shape>
                      <v:shape id="Arrow: Pentagon 290" o:spid="_x0000_s1060" type="#_x0000_t15" style="position:absolute;left:625;top:25492;width:7946;height:486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CLCGwAAAANwAAAAPAAAAZHJzL2Rvd25yZXYueG1sRE/NasJA&#10;EL4XfIdlhN7qpjlYm7pKESziof4+wJAdk5DsbNjdavr2zkHw+PH9z5eD69SVQmw8G3ifZKCIS28b&#10;rgycT+u3GaiYkC12nsnAP0VYLkYvcyysv/GBrsdUKQnhWKCBOqW+0DqWNTmME98TC3fxwWESGCpt&#10;A94k3HU6z7KpdtiwNNTY06qmsj3+OSm5YHvOdz5sffvT/Jb6Y3/aB2Nex8P3F6hEQ3qKH+6NNZB/&#10;ynw5I0dAL+4AAAD//wMAUEsBAi0AFAAGAAgAAAAhANvh9svuAAAAhQEAABMAAAAAAAAAAAAAAAAA&#10;AAAAAFtDb250ZW50X1R5cGVzXS54bWxQSwECLQAUAAYACAAAACEAWvQsW78AAAAVAQAACwAAAAAA&#10;AAAAAAAAAAAfAQAAX3JlbHMvLnJlbHNQSwECLQAUAAYACAAAACEAPgiwhsAAAADcAAAADwAAAAAA&#10;AAAAAAAAAAAHAgAAZHJzL2Rvd25yZXYueG1sUEsFBgAAAAADAAMAtwAAAPQCAAAAAA==&#10;" adj="19599" fillcolor="#c00000" stroked="f">
                        <v:textbox>
                          <w:txbxContent>
                            <w:p w14:paraId="35DEB9C7" w14:textId="77777777" w:rsidR="00A129BA" w:rsidRDefault="00A129BA" w:rsidP="00A129BA">
                              <w:pPr>
                                <w:jc w:val="center"/>
                                <w:rPr>
                                  <w:sz w:val="24"/>
                                  <w:szCs w:val="24"/>
                                </w:rPr>
                              </w:pPr>
                              <w:r>
                                <w:rPr>
                                  <w:rFonts w:ascii="Arial" w:hAnsi="Arial" w:cs="Arial"/>
                                  <w:b/>
                                  <w:bCs/>
                                  <w:color w:val="FFFFFF"/>
                                  <w:sz w:val="20"/>
                                </w:rPr>
                                <w:t>&gt; 30°C</w:t>
                              </w:r>
                            </w:p>
                          </w:txbxContent>
                        </v:textbox>
                      </v:shape>
                      <v:group id="Group 291" o:spid="_x0000_s1061" style="position:absolute;left:49391;top:13541;width:12960;height:4860" coordorigin="49391,13541" coordsize="16262,648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Xp8s8xAAAANwAAAAPAAAAZHJzL2Rvd25yZXYueG1sRI9Bi8Iw&#10;FITvwv6H8Ba8aVoXZa1GEdkVDyKoC+Lt0TzbYvNSmmxb/70RBI/DzHzDzJedKUVDtSssK4iHEQji&#10;1OqCMwV/p9/BNwjnkTWWlknBnRwsFx+9OSbatnyg5ugzESDsElSQe18lUro0J4NuaCvi4F1tbdAH&#10;WWdS19gGuCnlKIom0mDBYSHHitY5pbfjv1GwabFdfcU/ze52Xd8vp/H+vItJqf5nt5qB8NT5d/jV&#10;3moFo2kMzzPhCMjFAwAA//8DAFBLAQItABQABgAIAAAAIQDb4fbL7gAAAIUBAAATAAAAAAAAAAAA&#10;AAAAAAAAAABbQ29udGVudF9UeXBlc10ueG1sUEsBAi0AFAAGAAgAAAAhAFr0LFu/AAAAFQEAAAsA&#10;AAAAAAAAAAAAAAAAHwEAAF9yZWxzLy5yZWxzUEsBAi0AFAAGAAgAAAAhABenyzzEAAAA3AAAAA8A&#10;AAAAAAAAAAAAAAAABwIAAGRycy9kb3ducmV2LnhtbFBLBQYAAAAAAwADALcAAAD4AgAAAAA=&#10;">
                        <v:rect id="_x0000_s1062" style="position:absolute;left:49391;top:16781;width:16262;height:324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J0vyxQAAANwAAAAPAAAAZHJzL2Rvd25yZXYueG1sRI/NbsIw&#10;EITvSH0HaytxK06D1J+AQRUIKBckfh5giZc4EK9DbEj69nWlShxHM/ONZjztbCXu1PjSsYLXQQKC&#10;OHe65ELBYb94+QDhA7LGyjEp+CEP08lTb4yZdi1v6b4LhYgQ9hkqMCHUmZQ+N2TRD1xNHL2TayyG&#10;KJtC6gbbCLeVTJPkTVosOS4YrGlmKL/sblbBZnUahvXyavJ1dWjPt/27LudHpfrP3dcIRKAuPML/&#10;7W+tIP1M4e9MPAJy8gsAAP//AwBQSwECLQAUAAYACAAAACEA2+H2y+4AAACFAQAAEwAAAAAAAAAA&#10;AAAAAAAAAAAAW0NvbnRlbnRfVHlwZXNdLnhtbFBLAQItABQABgAIAAAAIQBa9CxbvwAAABUBAAAL&#10;AAAAAAAAAAAAAAAAAB8BAABfcmVscy8ucmVsc1BLAQItABQABgAIAAAAIQArJ0vyxQAAANwAAAAP&#10;AAAAAAAAAAAAAAAAAAcCAABkcnMvZG93bnJldi54bWxQSwUGAAAAAAMAAwC3AAAA+QIAAAAA&#10;" fillcolor="#f1f1f1" stroked="f" strokeweight=".5pt">
                          <v:textbox>
                            <w:txbxContent>
                              <w:p w14:paraId="11691D33" w14:textId="77777777" w:rsidR="00A129BA" w:rsidRPr="00A129BA" w:rsidRDefault="00A129BA" w:rsidP="00A129BA">
                                <w:pPr>
                                  <w:jc w:val="center"/>
                                  <w:rPr>
                                    <w:color w:val="7F7F7F" w:themeColor="text1" w:themeTint="80"/>
                                    <w:sz w:val="24"/>
                                    <w:szCs w:val="24"/>
                                  </w:rPr>
                                </w:pPr>
                                <w:r w:rsidRPr="00A129BA">
                                  <w:rPr>
                                    <w:rFonts w:ascii="Arial" w:hAnsi="Arial" w:cstheme="minorBidi"/>
                                    <w:b/>
                                    <w:bCs/>
                                    <w:color w:val="7F7F7F" w:themeColor="text1" w:themeTint="80"/>
                                    <w:sz w:val="20"/>
                                  </w:rPr>
                                  <w:t xml:space="preserve">Medium / Slow </w:t>
                                </w:r>
                              </w:p>
                            </w:txbxContent>
                          </v:textbox>
                        </v:rect>
                        <v:rect id="Rounded Rectangle 21" o:spid="_x0000_s1063" style="position:absolute;left:49391;top:13541;width:16262;height:324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vv/XkwgAAANwAAAAPAAAAZHJzL2Rvd25yZXYueG1sRI9Lb8Iw&#10;EITvlfgP1iJxKw6h5REwCCFRpUce4rzESxJhr6PYQPj3daVKPY5m5hvNct1ZIx7U+tqxgtEwAUFc&#10;OF1zqeB03L3PQPiArNE4JgUv8rBe9d6WmGn35D09DqEUEcI+QwVVCE0mpS8qsuiHriGO3tW1FkOU&#10;bSl1i88It0amSTKRFmuOCxU2tK2ouB3uVgGa9OuTku+pLMYht+eLMzubKzXod5sFiEBd+A//tXOt&#10;IJ1/wO+ZeATk6gcAAP//AwBQSwECLQAUAAYACAAAACEA2+H2y+4AAACFAQAAEwAAAAAAAAAAAAAA&#10;AAAAAAAAW0NvbnRlbnRfVHlwZXNdLnhtbFBLAQItABQABgAIAAAAIQBa9CxbvwAAABUBAAALAAAA&#10;AAAAAAAAAAAAAB8BAABfcmVscy8ucmVsc1BLAQItABQABgAIAAAAIQAvv/XkwgAAANwAAAAPAAAA&#10;AAAAAAAAAAAAAAcCAABkcnMvZG93bnJldi54bWxQSwUGAAAAAAMAAwC3AAAA9gIAAAAA&#10;" fillcolor="gray [1629]" stroked="f" strokeweight=".5pt">
                          <v:textbox inset="0,,0">
                            <w:txbxContent>
                              <w:p w14:paraId="5E6F00AC" w14:textId="77777777" w:rsidR="00A129BA" w:rsidRDefault="00A129BA" w:rsidP="00A129BA">
                                <w:pPr>
                                  <w:jc w:val="center"/>
                                  <w:rPr>
                                    <w:sz w:val="24"/>
                                    <w:szCs w:val="24"/>
                                  </w:rPr>
                                </w:pPr>
                                <w:r>
                                  <w:rPr>
                                    <w:rFonts w:ascii="Arial" w:hAnsi="Arial" w:cstheme="minorBidi"/>
                                    <w:b/>
                                    <w:bCs/>
                                    <w:color w:val="FFFFFF" w:themeColor="background1"/>
                                    <w:sz w:val="20"/>
                                  </w:rPr>
                                  <w:t>P35</w:t>
                                </w:r>
                              </w:p>
                            </w:txbxContent>
                          </v:textbox>
                        </v:rect>
                      </v:group>
                      <v:group id="Group 295" o:spid="_x0000_s1064" style="position:absolute;left:35963;top:19521;width:12960;height:4860" coordorigin="35963,19521" coordsize="16262,647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onM0/xQAAANwAAAAPAAAAZHJzL2Rvd25yZXYueG1sRI9Bi8Iw&#10;FITvwv6H8IS9aVoXxa1GEVmXPYigLoi3R/Nsi81LaWJb/70RBI/DzHzDzJedKUVDtSssK4iHEQji&#10;1OqCMwX/x81gCsJ5ZI2lZVJwJwfLxUdvjom2Le+pOfhMBAi7BBXk3leJlC7NyaAb2oo4eBdbG/RB&#10;1pnUNbYBbko5iqKJNFhwWMixonVO6fVwMwp+W2xXX/FPs71e1vfzcbw7bWNS6rPfrWYgPHX+HX61&#10;/7SC0fcYnmfCEZCLBwAAAP//AwBQSwECLQAUAAYACAAAACEA2+H2y+4AAACFAQAAEwAAAAAAAAAA&#10;AAAAAAAAAAAAW0NvbnRlbnRfVHlwZXNdLnhtbFBLAQItABQABgAIAAAAIQBa9CxbvwAAABUBAAAL&#10;AAAAAAAAAAAAAAAAAB8BAABfcmVscy8ucmVsc1BLAQItABQABgAIAAAAIQBonM0/xQAAANwAAAAP&#10;AAAAAAAAAAAAAAAAAAcCAABkcnMvZG93bnJldi54bWxQSwUGAAAAAAMAAwC3AAAA+QIAAAAA&#10;">
                        <v:rect id="_x0000_s1065" style="position:absolute;left:35963;top:22636;width:16262;height:336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UHE3xxgAAANwAAAAPAAAAZHJzL2Rvd25yZXYueG1sRI/NasMw&#10;EITvhb6D2EJujdwE0tS1EkpD/i6B/DzA1lpbbq2VYymx8/ZRodDjMDPfMNm8t7W4UusrxwpehgkI&#10;4tzpiksFp+PyeQrCB2SNtWNScCMP89njQ4apdh3v6XoIpYgQ9ikqMCE0qZQ+N2TRD11DHL3CtRZD&#10;lG0pdYtdhNtajpJkIi1WHBcMNvRpKP85XKyC3boYh+3qbPJtfeq+L8dXXS2+lBo89R/vIAL14T/8&#10;195oBaO3CfyeiUdAzu4AAAD//wMAUEsBAi0AFAAGAAgAAAAhANvh9svuAAAAhQEAABMAAAAAAAAA&#10;AAAAAAAAAAAAAFtDb250ZW50X1R5cGVzXS54bWxQSwECLQAUAAYACAAAACEAWvQsW78AAAAVAQAA&#10;CwAAAAAAAAAAAAAAAAAfAQAAX3JlbHMvLnJlbHNQSwECLQAUAAYACAAAACEAVBxN8cYAAADcAAAA&#10;DwAAAAAAAAAAAAAAAAAHAgAAZHJzL2Rvd25yZXYueG1sUEsFBgAAAAADAAMAtwAAAPoCAAAAAA==&#10;" fillcolor="#f1f1f1" stroked="f" strokeweight=".5pt">
                          <v:textbox>
                            <w:txbxContent>
                              <w:p w14:paraId="4FCE365F" w14:textId="77777777" w:rsidR="00A129BA" w:rsidRPr="00A129BA" w:rsidRDefault="00A129BA" w:rsidP="00A129BA">
                                <w:pPr>
                                  <w:jc w:val="center"/>
                                  <w:rPr>
                                    <w:color w:val="7F7F7F" w:themeColor="text1" w:themeTint="80"/>
                                    <w:sz w:val="24"/>
                                    <w:szCs w:val="24"/>
                                  </w:rPr>
                                </w:pPr>
                                <w:r w:rsidRPr="00A129BA">
                                  <w:rPr>
                                    <w:rFonts w:ascii="Arial" w:hAnsi="Arial" w:cstheme="minorBidi"/>
                                    <w:b/>
                                    <w:bCs/>
                                    <w:color w:val="7F7F7F" w:themeColor="text1" w:themeTint="80"/>
                                    <w:sz w:val="20"/>
                                  </w:rPr>
                                  <w:t>Slow</w:t>
                                </w:r>
                              </w:p>
                            </w:txbxContent>
                          </v:textbox>
                        </v:rect>
                        <v:rect id="Rounded Rectangle 21" o:spid="_x0000_s1066" style="position:absolute;left:35963;top:19521;width:16262;height:323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fbWuTwwAAANwAAAAPAAAAZHJzL2Rvd25yZXYueG1sRI9Ba8JA&#10;FITvgv9heYXedNMUTZu6iggp6dEonl+zr0no7tuQXWP6791CocdhZr5hNrvJGjHS4DvHCp6WCQji&#10;2umOGwXnU7F4AeEDskbjmBT8kIfddj7bYK7djY80VqEREcI+RwVtCH0upa9bsuiXrieO3pcbLIYo&#10;h0bqAW8Rbo1Mk2QtLXYcF1rs6dBS/V1drQI06fuKko9M1s+htJdPZwpbKvX4MO3fQASawn/4r11q&#10;BelrBr9n4hGQ2zsAAAD//wMAUEsBAi0AFAAGAAgAAAAhANvh9svuAAAAhQEAABMAAAAAAAAAAAAA&#10;AAAAAAAAAFtDb250ZW50X1R5cGVzXS54bWxQSwECLQAUAAYACAAAACEAWvQsW78AAAAVAQAACwAA&#10;AAAAAAAAAAAAAAAfAQAAX3JlbHMvLnJlbHNQSwECLQAUAAYACAAAACEA321rk8MAAADcAAAADwAA&#10;AAAAAAAAAAAAAAAHAgAAZHJzL2Rvd25yZXYueG1sUEsFBgAAAAADAAMAtwAAAPcCAAAAAA==&#10;" fillcolor="gray [1629]" stroked="f" strokeweight=".5pt">
                          <v:textbox inset="0,,0">
                            <w:txbxContent>
                              <w:p w14:paraId="2960795A" w14:textId="77777777" w:rsidR="00A129BA" w:rsidRDefault="00A129BA" w:rsidP="00A129BA">
                                <w:pPr>
                                  <w:jc w:val="center"/>
                                  <w:rPr>
                                    <w:sz w:val="24"/>
                                    <w:szCs w:val="24"/>
                                  </w:rPr>
                                </w:pPr>
                                <w:r>
                                  <w:rPr>
                                    <w:rFonts w:ascii="Arial" w:hAnsi="Arial" w:cstheme="minorBidi"/>
                                    <w:b/>
                                    <w:bCs/>
                                    <w:color w:val="FFFFFF" w:themeColor="background1"/>
                                    <w:sz w:val="20"/>
                                  </w:rPr>
                                  <w:t>P35</w:t>
                                </w:r>
                              </w:p>
                            </w:txbxContent>
                          </v:textbox>
                        </v:rect>
                      </v:group>
                      <v:group id="Group 298" o:spid="_x0000_s1067" style="position:absolute;left:49391;top:19522;width:12960;height:4860" coordorigin="49391,19522" coordsize="16262,647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GnWKhwgAAANwAAAAPAAAAZHJzL2Rvd25yZXYueG1sRE9Ni8Iw&#10;EL0L+x/CLHjTtIrido0isi57EMG6IN6GZmyLzaQ0sa3/3hwEj4/3vVz3phItNa60rCAeRyCIM6tL&#10;zhX8n3ajBQjnkTVWlknBgxysVx+DJSbadnykNvW5CCHsElRQeF8nUrqsIINubGviwF1tY9AH2ORS&#10;N9iFcFPJSRTNpcGSQ0OBNW0Lym7p3Sj47bDbTOOfdn+7bh+X0+xw3sek1PCz33yD8NT7t/jl/tMK&#10;Jl9hbTgTjoBcPQEAAP//AwBQSwECLQAUAAYACAAAACEA2+H2y+4AAACFAQAAEwAAAAAAAAAAAAAA&#10;AAAAAAAAW0NvbnRlbnRfVHlwZXNdLnhtbFBLAQItABQABgAIAAAAIQBa9CxbvwAAABUBAAALAAAA&#10;AAAAAAAAAAAAAB8BAABfcmVscy8ucmVsc1BLAQItABQABgAIAAAAIQCGnWKhwgAAANwAAAAPAAAA&#10;AAAAAAAAAAAAAAcCAABkcnMvZG93bnJldi54bWxQSwUGAAAAAAMAAwC3AAAA9gIAAAAA&#10;">
                        <v:rect id="_x0000_s1068" style="position:absolute;left:49391;top:22754;width:16262;height:324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lg9mDxgAAANwAAAAPAAAAZHJzL2Rvd25yZXYueG1sRI/BbsIw&#10;EETvSP0Hayv1Bk5BKiWNQVURLVyQCnzANt7EaeN1iA0Jf4+RkHoczcwbTbbobS3O1PrKsYLnUQKC&#10;OHe64lLBYb8avoLwAVlj7ZgUXMjDYv4wyDDVruNvOu9CKSKEfYoKTAhNKqXPDVn0I9cQR69wrcUQ&#10;ZVtK3WIX4baW4yR5kRYrjgsGG/owlP/tTlbB9quYhM3n0eSb+tD9nvZTXS1/lHp67N/fQATqw3/4&#10;3l5rBePZDG5n4hGQ8ysAAAD//wMAUEsBAi0AFAAGAAgAAAAhANvh9svuAAAAhQEAABMAAAAAAAAA&#10;AAAAAAAAAAAAAFtDb250ZW50X1R5cGVzXS54bWxQSwECLQAUAAYACAAAACEAWvQsW78AAAAVAQAA&#10;CwAAAAAAAAAAAAAAAAAfAQAAX3JlbHMvLnJlbHNQSwECLQAUAAYACAAAACEAJYPZg8YAAADcAAAA&#10;DwAAAAAAAAAAAAAAAAAHAgAAZHJzL2Rvd25yZXYueG1sUEsFBgAAAAADAAMAtwAAAPoCAAAAAA==&#10;" fillcolor="#f1f1f1" stroked="f" strokeweight=".5pt">
                          <v:textbox>
                            <w:txbxContent>
                              <w:p w14:paraId="58542668" w14:textId="77777777" w:rsidR="00A129BA" w:rsidRPr="00A129BA" w:rsidRDefault="00A129BA" w:rsidP="00A129BA">
                                <w:pPr>
                                  <w:jc w:val="center"/>
                                  <w:rPr>
                                    <w:color w:val="7F7F7F" w:themeColor="text1" w:themeTint="80"/>
                                    <w:sz w:val="24"/>
                                    <w:szCs w:val="24"/>
                                  </w:rPr>
                                </w:pPr>
                                <w:r w:rsidRPr="00A129BA">
                                  <w:rPr>
                                    <w:rFonts w:ascii="Arial" w:hAnsi="Arial" w:cstheme="minorBidi"/>
                                    <w:b/>
                                    <w:bCs/>
                                    <w:color w:val="7F7F7F" w:themeColor="text1" w:themeTint="80"/>
                                    <w:sz w:val="20"/>
                                  </w:rPr>
                                  <w:t>Slow / Extra Slow</w:t>
                                </w:r>
                              </w:p>
                            </w:txbxContent>
                          </v:textbox>
                        </v:rect>
                        <v:rect id="Rounded Rectangle 21" o:spid="_x0000_s1069" style="position:absolute;left:49391;top:19522;width:16262;height:3232;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Ob2n9vwAAANwAAAAPAAAAZHJzL2Rvd25yZXYueG1sRE/Pa8Iw&#10;FL4P/B/CE7zNRMumdEaRQaU7TsXzW/PWliUvpcna+t+bw2DHj+/37jA5KwbqQ+tZw2qpQBBX3rRc&#10;a7heiuctiBCRDVrPpOFOAQ772dMOc+NH/qThHGuRQjjkqKGJsculDFVDDsPSd8SJ+/a9w5hgX0vT&#10;45jCnZVrpV6lw5ZTQ4MdvTdU/Zx/nQa069MLqY+NrLJYutuXt4UrtV7Mp+MbiEhT/Bf/uUujIVNp&#10;fjqTjoDcPwAAAP//AwBQSwECLQAUAAYACAAAACEA2+H2y+4AAACFAQAAEwAAAAAAAAAAAAAAAAAA&#10;AAAAW0NvbnRlbnRfVHlwZXNdLnhtbFBLAQItABQABgAIAAAAIQBa9CxbvwAAABUBAAALAAAAAAAA&#10;AAAAAAAAAB8BAABfcmVscy8ucmVsc1BLAQItABQABgAIAAAAIQDOb2n9vwAAANwAAAAPAAAAAAAA&#10;AAAAAAAAAAcCAABkcnMvZG93bnJldi54bWxQSwUGAAAAAAMAAwC3AAAA8wIAAAAA&#10;" fillcolor="gray [1629]" stroked="f" strokeweight=".5pt">
                          <v:textbox inset="0,,0">
                            <w:txbxContent>
                              <w:p w14:paraId="047CA71F" w14:textId="77777777" w:rsidR="00A129BA" w:rsidRDefault="00A129BA" w:rsidP="00A129BA">
                                <w:pPr>
                                  <w:jc w:val="center"/>
                                  <w:rPr>
                                    <w:sz w:val="24"/>
                                    <w:szCs w:val="24"/>
                                  </w:rPr>
                                </w:pPr>
                                <w:r>
                                  <w:rPr>
                                    <w:rFonts w:ascii="Arial" w:hAnsi="Arial" w:cstheme="minorBidi"/>
                                    <w:b/>
                                    <w:bCs/>
                                    <w:color w:val="FFFFFF" w:themeColor="background1"/>
                                    <w:sz w:val="20"/>
                                  </w:rPr>
                                  <w:t>P35</w:t>
                                </w:r>
                              </w:p>
                            </w:txbxContent>
                          </v:textbox>
                        </v:rect>
                      </v:group>
                      <v:group id="Group 301" o:spid="_x0000_s1070" style="position:absolute;left:35963;top:25514;width:12960;height:4860" coordorigin="35963,25514" coordsize="16262,647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JTFEmxgAAANwAAAAPAAAAZHJzL2Rvd25yZXYueG1sRI9Pa8JA&#10;FMTvBb/D8oTe6iaVlhJdQxArPQShWhBvj+wzCWbfhuyaP9++KxR6HGbmN8w6HU0jeupcbVlBvIhA&#10;EBdW11wq+Dl9vnyAcB5ZY2OZFEzkIN3MntaYaDvwN/VHX4oAYZeggsr7NpHSFRUZdAvbEgfvajuD&#10;PsiulLrDIcBNI1+j6F0arDksVNjStqLidrwbBfsBh2wZ7/r8dt1Ol9Pb4ZzHpNTzfMxWIDyN/j/8&#10;1/7SCpZRDI8z4QjIzS8AAAD//wMAUEsBAi0AFAAGAAgAAAAhANvh9svuAAAAhQEAABMAAAAAAAAA&#10;AAAAAAAAAAAAAFtDb250ZW50X1R5cGVzXS54bWxQSwECLQAUAAYACAAAACEAWvQsW78AAAAVAQAA&#10;CwAAAAAAAAAAAAAAAAAfAQAAX3JlbHMvLnJlbHNQSwECLQAUAAYACAAAACEAiUxRJsYAAADcAAAA&#10;DwAAAAAAAAAAAAAAAAAHAgAAZHJzL2Rvd25yZXYueG1sUEsFBgAAAAADAAMAtwAAAPoCAAAAAA==&#10;">
                        <v:rect id="_x0000_s1071" style="position:absolute;left:35963;top:28724;width:16262;height:327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1zNHoxQAAANwAAAAPAAAAZHJzL2Rvd25yZXYueG1sRI/dagIx&#10;FITvhb5DOAXvNFuFKqtRpEWtN4I/D3DcHDerm5PtJrrbt28EwcthZr5hpvPWluJOtS8cK/joJyCI&#10;M6cLzhUcD8veGIQPyBpLx6TgjzzMZ2+dKabaNbyj+z7kIkLYp6jAhFClUvrMkEXfdxVx9M6uthii&#10;rHOpa2wi3JZykCSf0mLBccFgRV+Gsuv+ZhVs1+dh2Kx+TbYpj83ldhjp4vukVPe9XUxABGrDK/xs&#10;/2gFw2QAjzPxCMjZPwAAAP//AwBQSwECLQAUAAYACAAAACEA2+H2y+4AAACFAQAAEwAAAAAAAAAA&#10;AAAAAAAAAAAAW0NvbnRlbnRfVHlwZXNdLnhtbFBLAQItABQABgAIAAAAIQBa9CxbvwAAABUBAAAL&#10;AAAAAAAAAAAAAAAAAB8BAABfcmVscy8ucmVsc1BLAQItABQABgAIAAAAIQC1zNHoxQAAANwAAAAP&#10;AAAAAAAAAAAAAAAAAAcCAABkcnMvZG93bnJldi54bWxQSwUGAAAAAAMAAwC3AAAA+QIAAAAA&#10;" fillcolor="#f1f1f1" stroked="f" strokeweight=".5pt">
                          <v:textbox>
                            <w:txbxContent>
                              <w:p w14:paraId="2B98E559" w14:textId="77777777" w:rsidR="00A129BA" w:rsidRPr="00A129BA" w:rsidRDefault="00A129BA" w:rsidP="00A129BA">
                                <w:pPr>
                                  <w:jc w:val="center"/>
                                  <w:rPr>
                                    <w:color w:val="7F7F7F" w:themeColor="text1" w:themeTint="80"/>
                                    <w:sz w:val="24"/>
                                    <w:szCs w:val="24"/>
                                  </w:rPr>
                                </w:pPr>
                                <w:r w:rsidRPr="00A129BA">
                                  <w:rPr>
                                    <w:rFonts w:ascii="Arial" w:hAnsi="Arial" w:cstheme="minorBidi"/>
                                    <w:b/>
                                    <w:bCs/>
                                    <w:color w:val="7F7F7F" w:themeColor="text1" w:themeTint="80"/>
                                    <w:sz w:val="20"/>
                                  </w:rPr>
                                  <w:t>Slow / Extra Slow</w:t>
                                </w:r>
                              </w:p>
                            </w:txbxContent>
                          </v:textbox>
                        </v:rect>
                        <v:rect id="Rounded Rectangle 21" o:spid="_x0000_s1072" style="position:absolute;left:35963;top:25514;width:16262;height:324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vfeKwgAAANwAAAAPAAAAZHJzL2Rvd25yZXYueG1sRI/BasMw&#10;EETvhf6D2EJutdSYJsGxHEohxT02CTlvrI1tKq2MpSbO31eFQo7DzLxhys3krLjQGHrPGl4yBYK4&#10;8abnVsNhv31egQgR2aD1TBpuFGBTPT6UWBh/5S+67GIrEoRDgRq6GIdCytB05DBkfiBO3tmPDmOS&#10;YyvNiNcEd1bOlVpIhz2nhQ4Heu+o+d79OA1o5x+vpD6Xsslj7Y4nb7eu1nr2NL2tQUSa4j38366N&#10;hlzl8HcmHQFZ/QIAAP//AwBQSwECLQAUAAYACAAAACEA2+H2y+4AAACFAQAAEwAAAAAAAAAAAAAA&#10;AAAAAAAAW0NvbnRlbnRfVHlwZXNdLnhtbFBLAQItABQABgAIAAAAIQBa9CxbvwAAABUBAAALAAAA&#10;AAAAAAAAAAAAAB8BAABfcmVscy8ucmVsc1BLAQItABQABgAIAAAAIQA+vfeKwgAAANwAAAAPAAAA&#10;AAAAAAAAAAAAAAcCAABkcnMvZG93bnJldi54bWxQSwUGAAAAAAMAAwC3AAAA9gIAAAAA&#10;" fillcolor="gray [1629]" stroked="f" strokeweight=".5pt">
                          <v:textbox inset="0,,0">
                            <w:txbxContent>
                              <w:p w14:paraId="4C4138C3" w14:textId="77777777" w:rsidR="00A129BA" w:rsidRDefault="00A129BA" w:rsidP="00A129BA">
                                <w:pPr>
                                  <w:jc w:val="center"/>
                                  <w:rPr>
                                    <w:sz w:val="24"/>
                                    <w:szCs w:val="24"/>
                                  </w:rPr>
                                </w:pPr>
                                <w:r>
                                  <w:rPr>
                                    <w:rFonts w:ascii="Arial" w:hAnsi="Arial" w:cstheme="minorBidi"/>
                                    <w:b/>
                                    <w:bCs/>
                                    <w:color w:val="FFFFFF"/>
                                    <w:sz w:val="20"/>
                                  </w:rPr>
                                  <w:t>P35</w:t>
                                </w:r>
                              </w:p>
                            </w:txbxContent>
                          </v:textbox>
                        </v:rect>
                      </v:group>
                      <v:group id="Group 304" o:spid="_x0000_s1073" style="position:absolute;left:49371;top:25514;width:12960;height:4860" coordorigin="49371,25514" coordsize="16262,648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ZO/K+xQAAANwAAAAPAAAAZHJzL2Rvd25yZXYueG1sRI9Pi8Iw&#10;FMTvC36H8ARva1p1RapRRFzxIIJ/QLw9mmdbbF5Kk23rt98sCHscZuY3zGLVmVI0VLvCsoJ4GIEg&#10;Tq0uOFNwvXx/zkA4j6yxtEwKXuRgtex9LDDRtuUTNWefiQBhl6CC3PsqkdKlORl0Q1sRB+9ha4M+&#10;yDqTusY2wE0pR1E0lQYLDgs5VrTJKX2ef4yCXYvtehxvm8PzsXndL1/H2yEmpQb9bj0H4anz/+F3&#10;e68VjKMJ/J0JR0AufwEAAP//AwBQSwECLQAUAAYACAAAACEA2+H2y+4AAACFAQAAEwAAAAAAAAAA&#10;AAAAAAAAAAAAW0NvbnRlbnRfVHlwZXNdLnhtbFBLAQItABQABgAIAAAAIQBa9CxbvwAAABUBAAAL&#10;AAAAAAAAAAAAAAAAAB8BAABfcmVscy8ucmVsc1BLAQItABQABgAIAAAAIQCZO/K+xQAAANwAAAAP&#10;AAAAAAAAAAAAAAAAAAcCAABkcnMvZG93bnJldi54bWxQSwUGAAAAAAMAAwC3AAAA+QIAAAAA&#10;">
                        <v:rect id="_x0000_s1074" style="position:absolute;left:49371;top:28724;width:16263;height:327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6JUmcxQAAANwAAAAPAAAAZHJzL2Rvd25yZXYueG1sRI/NbsIw&#10;EITvlXgHa5G4FQdQCwoYhKj4u1Qq8ABLvMSBeJ3GhqRvjytV6nE0M99oZovWluJBtS8cKxj0ExDE&#10;mdMF5wpOx/XrBIQPyBpLx6Tghzws5p2XGabaNfxFj0PIRYSwT1GBCaFKpfSZIYu+7yri6F1cbTFE&#10;WedS19hEuC3lMEnepcWC44LBilaGstvhbhV8bi+jsN98m2xfnprr/TjWxcdZqV63XU5BBGrDf/iv&#10;vdMKRskb/J6JR0DOnwAAAP//AwBQSwECLQAUAAYACAAAACEA2+H2y+4AAACFAQAAEwAAAAAAAAAA&#10;AAAAAAAAAAAAW0NvbnRlbnRfVHlwZXNdLnhtbFBLAQItABQABgAIAAAAIQBa9CxbvwAAABUBAAAL&#10;AAAAAAAAAAAAAAAAAB8BAABfcmVscy8ucmVsc1BLAQItABQABgAIAAAAIQA6JUmcxQAAANwAAAAP&#10;AAAAAAAAAAAAAAAAAAcCAABkcnMvZG93bnJldi54bWxQSwUGAAAAAAMAAwC3AAAA+QIAAAAA&#10;" fillcolor="#f1f1f1" stroked="f" strokeweight=".5pt">
                          <v:textbox>
                            <w:txbxContent>
                              <w:p w14:paraId="05D0A513" w14:textId="77777777" w:rsidR="00A129BA" w:rsidRPr="00A129BA" w:rsidRDefault="00A129BA" w:rsidP="00A129BA">
                                <w:pPr>
                                  <w:jc w:val="center"/>
                                  <w:rPr>
                                    <w:color w:val="7F7F7F" w:themeColor="text1" w:themeTint="80"/>
                                    <w:sz w:val="24"/>
                                    <w:szCs w:val="24"/>
                                  </w:rPr>
                                </w:pPr>
                                <w:r w:rsidRPr="00A129BA">
                                  <w:rPr>
                                    <w:rFonts w:ascii="Arial" w:hAnsi="Arial" w:cstheme="minorBidi"/>
                                    <w:b/>
                                    <w:bCs/>
                                    <w:color w:val="7F7F7F" w:themeColor="text1" w:themeTint="80"/>
                                    <w:sz w:val="20"/>
                                  </w:rPr>
                                  <w:t>Extra Slow</w:t>
                                </w:r>
                              </w:p>
                            </w:txbxContent>
                          </v:textbox>
                        </v:rect>
                        <v:rect id="Rounded Rectangle 21" o:spid="_x0000_s1075" style="position:absolute;left:49371;top:25514;width:16263;height:321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uylQSwAAAANwAAAAPAAAAZHJzL2Rvd25yZXYueG1sRI9Bi8Iw&#10;FITvgv8hPMGbJiq6SzWKCEo9qsuen83btmzyUpqo3X+/EQSPw8x8w6w2nbPiTm2oPWuYjBUI4sKb&#10;mksNX5f96BNEiMgGrWfS8EcBNut+b4WZ8Q8+0f0cS5EgHDLUUMXYZFKGoiKHYewb4uT9+NZhTLIt&#10;pWnxkeDOyqlSC+mw5rRQYUO7iorf881pQDs9zEkdP2Qxi7n7vnq7d7nWw0G3XYKI1MV3+NXOjYaZ&#10;WsDzTDoCcv0PAAD//wMAUEsBAi0AFAAGAAgAAAAhANvh9svuAAAAhQEAABMAAAAAAAAAAAAAAAAA&#10;AAAAAFtDb250ZW50X1R5cGVzXS54bWxQSwECLQAUAAYACAAAACEAWvQsW78AAAAVAQAACwAAAAAA&#10;AAAAAAAAAAAfAQAAX3JlbHMvLnJlbHNQSwECLQAUAAYACAAAACEALspUEsAAAADcAAAADwAAAAAA&#10;AAAAAAAAAAAHAgAAZHJzL2Rvd25yZXYueG1sUEsFBgAAAAADAAMAtwAAAPQCAAAAAA==&#10;" fillcolor="gray [1629]" stroked="f" strokeweight=".5pt">
                          <v:textbox inset="0,,0">
                            <w:txbxContent>
                              <w:p w14:paraId="76F4A3D6" w14:textId="77777777" w:rsidR="00A129BA" w:rsidRDefault="00A129BA" w:rsidP="00A129BA">
                                <w:pPr>
                                  <w:jc w:val="center"/>
                                  <w:rPr>
                                    <w:sz w:val="24"/>
                                    <w:szCs w:val="24"/>
                                  </w:rPr>
                                </w:pPr>
                                <w:r>
                                  <w:rPr>
                                    <w:rFonts w:ascii="Arial" w:hAnsi="Arial" w:cstheme="minorBidi"/>
                                    <w:b/>
                                    <w:bCs/>
                                    <w:color w:val="FFFFFF"/>
                                    <w:sz w:val="20"/>
                                  </w:rPr>
                                  <w:t>P35</w:t>
                                </w:r>
                              </w:p>
                            </w:txbxContent>
                          </v:textbox>
                        </v:rect>
                      </v:group>
                      <v:group id="Group 307" o:spid="_x0000_s1076" style="position:absolute;left:9087;top:25581;width:12960;height:4860" coordorigin="9087,25581" coordsize="16262,648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p6WzJxQAAANwAAAAPAAAAZHJzL2Rvd25yZXYueG1sRI9Pi8Iw&#10;FMTvC36H8ARva1rFVapRRFzxIIJ/QLw9mmdbbF5Kk23rt98sCHscZuY3zGLVmVI0VLvCsoJ4GIEg&#10;Tq0uOFNwvXx/zkA4j6yxtEwKXuRgtex9LDDRtuUTNWefiQBhl6CC3PsqkdKlORl0Q1sRB+9ha4M+&#10;yDqTusY2wE0pR1H0JQ0WHBZyrGiTU/o8/xgFuxbb9TjeNofnY/O6XybH2yEmpQb9bj0H4anz/+F3&#10;e68VjKMp/J0JR0AufwEAAP//AwBQSwECLQAUAAYACAAAACEA2+H2y+4AAACFAQAAEwAAAAAAAAAA&#10;AAAAAAAAAAAAW0NvbnRlbnRfVHlwZXNdLnhtbFBLAQItABQABgAIAAAAIQBa9CxbvwAAABUBAAAL&#10;AAAAAAAAAAAAAAAAAB8BAABfcmVscy8ucmVsc1BLAQItABQABgAIAAAAIQBp6WzJxQAAANwAAAAP&#10;AAAAAAAAAAAAAAAAAAcCAABkcnMvZG93bnJldi54bWxQSwUGAAAAAAMAAwC3AAAA+QIAAAAA&#10;">
                        <v:rect id="_x0000_s1077" style="position:absolute;left:9087;top:28821;width:16262;height:324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UJOYCwgAAANwAAAAPAAAAZHJzL2Rvd25yZXYueG1sRE9LbsIw&#10;EN1X4g7WILErDo3UohQTISpo2VQqcIAhHuKUeBxi59Pb14tKXT69/yofbS16an3lWMFinoAgLpyu&#10;uFRwPu0elyB8QNZYOyYFP+QhX08eVphpN/AX9cdQihjCPkMFJoQmk9IXhiz6uWuII3d1rcUQYVtK&#10;3eIQw20tn5LkWVqsODYYbGhrqLgdO6vg8/2ahsP+bopDfR6+u9OLrt4uSs2m4+YVRKAx/Iv/3B9a&#10;QZrEtfFMPAJy/QsAAP//AwBQSwECLQAUAAYACAAAACEA2+H2y+4AAACFAQAAEwAAAAAAAAAAAAAA&#10;AAAAAAAAW0NvbnRlbnRfVHlwZXNdLnhtbFBLAQItABQABgAIAAAAIQBa9CxbvwAAABUBAAALAAAA&#10;AAAAAAAAAAAAAB8BAABfcmVscy8ucmVsc1BLAQItABQABgAIAAAAIQDUJOYCwgAAANwAAAAPAAAA&#10;AAAAAAAAAAAAAAcCAABkcnMvZG93bnJldi54bWxQSwUGAAAAAAMAAwC3AAAA9gIAAAAA&#10;" fillcolor="#f1f1f1" stroked="f" strokeweight=".5pt">
                          <v:textbox>
                            <w:txbxContent>
                              <w:p w14:paraId="46C128DB" w14:textId="11E3E833" w:rsidR="00A129BA" w:rsidRPr="00A129BA" w:rsidRDefault="00A129BA" w:rsidP="00A129BA">
                                <w:pPr>
                                  <w:jc w:val="center"/>
                                  <w:rPr>
                                    <w:color w:val="7F7F7F" w:themeColor="text1" w:themeTint="80"/>
                                    <w:sz w:val="24"/>
                                    <w:szCs w:val="24"/>
                                  </w:rPr>
                                </w:pPr>
                                <w:r w:rsidRPr="005B7CAA">
                                  <w:rPr>
                                    <w:rFonts w:ascii="Arial" w:hAnsi="Arial" w:cstheme="minorBidi"/>
                                    <w:b/>
                                    <w:bCs/>
                                    <w:color w:val="7F7F7F" w:themeColor="text1" w:themeTint="80"/>
                                    <w:sz w:val="20"/>
                                    <w:highlight w:val="yellow"/>
                                  </w:rPr>
                                  <w:t>Slow</w:t>
                                </w:r>
                              </w:p>
                            </w:txbxContent>
                          </v:textbox>
                        </v:rect>
                        <v:rect id="Rounded Rectangle 21" o:spid="_x0000_s1078" style="position:absolute;left:9087;top:25581;width:16262;height:324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fVcBgwQAAANwAAAAPAAAAZHJzL2Rvd25yZXYueG1sRI9BawIx&#10;FITvQv9DeIXeNKnSqqtRRLCsx67i+bl57i5NXpZNqtt/3wiCx2FmvmGW695ZcaUuNJ41vI8UCOLS&#10;m4YrDcfDbjgDESKyQeuZNPxRgPXqZbDEzPgbf9O1iJVIEA4ZaqhjbDMpQ1mTwzDyLXHyLr5zGJPs&#10;Kmk6vCW4s3Ks1Kd02HBaqLGlbU3lT/HrNKAdf32Q2k9lOYm5O5293blc67fXfrMAEamPz/CjnRsN&#10;EzWH+5l0BOTqHwAA//8DAFBLAQItABQABgAIAAAAIQDb4fbL7gAAAIUBAAATAAAAAAAAAAAAAAAA&#10;AAAAAABbQ29udGVudF9UeXBlc10ueG1sUEsBAi0AFAAGAAgAAAAhAFr0LFu/AAAAFQEAAAsAAAAA&#10;AAAAAAAAAAAAHwEAAF9yZWxzLy5yZWxzUEsBAi0AFAAGAAgAAAAhAF9VwGDBAAAA3AAAAA8AAAAA&#10;AAAAAAAAAAAABwIAAGRycy9kb3ducmV2LnhtbFBLBQYAAAAAAwADALcAAAD1AgAAAAA=&#10;" fillcolor="gray [1629]" stroked="f" strokeweight=".5pt">
                          <v:textbox inset="0,,0">
                            <w:txbxContent>
                              <w:p w14:paraId="428D7E7E" w14:textId="77777777" w:rsidR="00A129BA" w:rsidRDefault="00A129BA" w:rsidP="00A129BA">
                                <w:pPr>
                                  <w:jc w:val="center"/>
                                  <w:rPr>
                                    <w:sz w:val="24"/>
                                    <w:szCs w:val="24"/>
                                  </w:rPr>
                                </w:pPr>
                                <w:r>
                                  <w:rPr>
                                    <w:rFonts w:ascii="Arial" w:hAnsi="Arial" w:cstheme="minorBidi"/>
                                    <w:b/>
                                    <w:bCs/>
                                    <w:color w:val="FFFFFF" w:themeColor="background1"/>
                                    <w:sz w:val="20"/>
                                  </w:rPr>
                                  <w:t>P35</w:t>
                                </w:r>
                              </w:p>
                            </w:txbxContent>
                          </v:textbox>
                        </v:rect>
                      </v:group>
                      <v:rect id="Rounded Rectangle 21" o:spid="_x0000_s1079" style="position:absolute;left:22495;top:25581;width:12960;height:243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UKMTMwgAAANwAAAAPAAAAZHJzL2Rvd25yZXYueG1sRI/NasMw&#10;EITvgbyD2EBvsfxD0uJGMaWQ4B6blJ631tY2lVbGUmL37atAIcdhZr5hdtVsjbjS6HvHCrIkBUHc&#10;ON1zq+DjfFg/gfABWaNxTAp+yUO1Xy52WGo38TtdT6EVEcK+RAVdCEMppW86sugTNxBH79uNFkOU&#10;Yyv1iFOEWyPzNN1Kiz3HhQ4Heu2o+TldrAI0+XFD6dujbIpQ288vZw62VuphNb88gwg0h3v4v11r&#10;BUWWw+1MPAJy/wcAAP//AwBQSwECLQAUAAYACAAAACEA2+H2y+4AAACFAQAAEwAAAAAAAAAAAAAA&#10;AAAAAAAAW0NvbnRlbnRfVHlwZXNdLnhtbFBLAQItABQABgAIAAAAIQBa9CxbvwAAABUBAAALAAAA&#10;AAAAAAAAAAAAAB8BAABfcmVscy8ucmVsc1BLAQItABQABgAIAAAAIQDUKMTMwgAAANwAAAAPAAAA&#10;AAAAAAAAAAAAAAcCAABkcnMvZG93bnJldi54bWxQSwUGAAAAAAMAAwC3AAAA9gIAAAAA&#10;" fillcolor="gray [1629]" stroked="f" strokeweight=".5pt">
                        <v:textbox inset="0,,0">
                          <w:txbxContent>
                            <w:p w14:paraId="2C7C4B4D" w14:textId="77777777" w:rsidR="00A129BA" w:rsidRDefault="00A129BA" w:rsidP="00A129BA">
                              <w:pPr>
                                <w:jc w:val="center"/>
                                <w:rPr>
                                  <w:sz w:val="24"/>
                                  <w:szCs w:val="24"/>
                                </w:rPr>
                              </w:pPr>
                              <w:r>
                                <w:rPr>
                                  <w:rFonts w:ascii="Arial" w:hAnsi="Arial" w:cstheme="minorBidi"/>
                                  <w:b/>
                                  <w:bCs/>
                                  <w:color w:val="FFFFFF" w:themeColor="background1"/>
                                  <w:sz w:val="20"/>
                                </w:rPr>
                                <w:t xml:space="preserve"> P35</w:t>
                              </w:r>
                            </w:p>
                          </w:txbxContent>
                        </v:textbox>
                      </v:rect>
                      <v:rect id="Rectangle 313" o:spid="_x0000_s1080" style="position:absolute;top:31038;width:43651;height:3657;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l3mmuxwAAANwAAAAPAAAAZHJzL2Rvd25yZXYueG1sRI9Ba8JA&#10;FITvBf/D8oTe6kZDi6auIqJQerKpSr09sq9JavZt2N3G1F/vFgo9DjPzDTNf9qYRHTlfW1YwHiUg&#10;iAuray4V7N+3D1MQPiBrbCyTgh/ysFwM7uaYaXvhN+ryUIoIYZ+hgiqENpPSFxUZ9CPbEkfv0zqD&#10;IUpXSu3wEuGmkZMkeZIGa44LFba0rqg4599GgTtcj3nzeOqS4+wjfT2cNl+73V6p+2G/egYRqA//&#10;4b/2i1aQjlP4PROPgFzcAAAA//8DAFBLAQItABQABgAIAAAAIQDb4fbL7gAAAIUBAAATAAAAAAAA&#10;AAAAAAAAAAAAAABbQ29udGVudF9UeXBlc10ueG1sUEsBAi0AFAAGAAgAAAAhAFr0LFu/AAAAFQEA&#10;AAsAAAAAAAAAAAAAAAAAHwEAAF9yZWxzLy5yZWxzUEsBAi0AFAAGAAgAAAAhAGXeaa7HAAAA3AAA&#10;AA8AAAAAAAAAAAAAAAAABwIAAGRycy9kb3ducmV2LnhtbFBLBQYAAAAAAwADALcAAAD7AgAAAAA=&#10;" filled="f" stroked="f">
                        <v:textbox inset="1.90408mm,.95208mm,1.90408mm,.95208mm">
                          <w:txbxContent>
                            <w:p w14:paraId="33BC04C2" w14:textId="224F6B6A" w:rsidR="00A129BA" w:rsidRPr="00A129BA" w:rsidRDefault="00A129BA" w:rsidP="00A129BA">
                              <w:pPr>
                                <w:spacing w:before="53" w:line="192" w:lineRule="auto"/>
                                <w:ind w:left="230" w:hanging="230"/>
                                <w:rPr>
                                  <w:rFonts w:ascii="Arial" w:hAnsi="Arial" w:cs="Arial"/>
                                  <w:sz w:val="20"/>
                                </w:rPr>
                              </w:pPr>
                              <w:r w:rsidRPr="00A129BA">
                                <w:rPr>
                                  <w:rFonts w:ascii="Arial" w:hAnsi="Arial" w:cs="Arial"/>
                                  <w:color w:val="000000"/>
                                  <w:sz w:val="20"/>
                                  <w:lang w:val="en-AU"/>
                                </w:rPr>
                                <w:t>Flash-off times are dependent on ambient temperature, air flow &amp; job size</w:t>
                              </w:r>
                            </w:p>
                          </w:txbxContent>
                        </v:textbox>
                      </v:rect>
                    </v:group>
                  </w:pict>
                </mc:Fallback>
              </mc:AlternateContent>
            </w:r>
          </w:p>
          <w:p w14:paraId="3290345C" w14:textId="61358DA1" w:rsidR="00A129BA" w:rsidRDefault="00A129BA" w:rsidP="00A22CD9">
            <w:pPr>
              <w:rPr>
                <w:rFonts w:ascii="Arial" w:hAnsi="Arial" w:cs="Arial"/>
                <w:b/>
                <w:bCs/>
                <w:sz w:val="20"/>
                <w:lang w:val="en-GB"/>
              </w:rPr>
            </w:pPr>
          </w:p>
          <w:p w14:paraId="5E873C04" w14:textId="05166031" w:rsidR="00A129BA" w:rsidRDefault="00A129BA" w:rsidP="00A22CD9">
            <w:pPr>
              <w:rPr>
                <w:rFonts w:ascii="Arial" w:hAnsi="Arial" w:cs="Arial"/>
                <w:b/>
                <w:bCs/>
                <w:sz w:val="20"/>
                <w:lang w:val="en-GB"/>
              </w:rPr>
            </w:pPr>
          </w:p>
          <w:p w14:paraId="4674D925" w14:textId="0BBB33C4" w:rsidR="00A129BA" w:rsidRDefault="00A129BA" w:rsidP="00A22CD9">
            <w:pPr>
              <w:rPr>
                <w:rFonts w:ascii="Arial" w:hAnsi="Arial" w:cs="Arial"/>
                <w:b/>
                <w:bCs/>
                <w:sz w:val="20"/>
                <w:lang w:val="en-GB"/>
              </w:rPr>
            </w:pPr>
          </w:p>
          <w:p w14:paraId="27BD9915" w14:textId="2FA67AEB" w:rsidR="00A129BA" w:rsidRDefault="00A129BA" w:rsidP="00A22CD9">
            <w:pPr>
              <w:rPr>
                <w:rFonts w:ascii="Arial" w:hAnsi="Arial" w:cs="Arial"/>
                <w:b/>
                <w:bCs/>
                <w:sz w:val="20"/>
                <w:lang w:val="en-GB"/>
              </w:rPr>
            </w:pPr>
          </w:p>
          <w:p w14:paraId="20C65D5E" w14:textId="74F8AA60" w:rsidR="00A129BA" w:rsidRDefault="00A129BA" w:rsidP="00A22CD9">
            <w:pPr>
              <w:rPr>
                <w:rFonts w:ascii="Arial" w:hAnsi="Arial" w:cs="Arial"/>
                <w:b/>
                <w:bCs/>
                <w:sz w:val="20"/>
                <w:lang w:val="en-GB"/>
              </w:rPr>
            </w:pPr>
          </w:p>
          <w:p w14:paraId="02AD0CCE" w14:textId="77777777" w:rsidR="00A129BA" w:rsidRDefault="00A129BA" w:rsidP="00A22CD9">
            <w:pPr>
              <w:rPr>
                <w:rFonts w:ascii="Arial" w:hAnsi="Arial" w:cs="Arial"/>
                <w:b/>
                <w:bCs/>
                <w:sz w:val="20"/>
                <w:lang w:val="en-GB"/>
              </w:rPr>
            </w:pPr>
          </w:p>
          <w:p w14:paraId="5F533772" w14:textId="3EADAC65" w:rsidR="007659EC" w:rsidRPr="00CA2E66" w:rsidRDefault="007659EC" w:rsidP="00A22CD9">
            <w:pPr>
              <w:rPr>
                <w:rFonts w:ascii="Arial" w:eastAsia="MS Mincho" w:hAnsi="Arial" w:cs="Arial"/>
                <w:b/>
                <w:sz w:val="20"/>
                <w:lang w:val="en-GB" w:eastAsia="ja-JP"/>
              </w:rPr>
            </w:pPr>
          </w:p>
          <w:p w14:paraId="75978829" w14:textId="34CC6902" w:rsidR="002837EE" w:rsidRDefault="002837EE" w:rsidP="00A22CD9">
            <w:pPr>
              <w:rPr>
                <w:rFonts w:ascii="Arial" w:hAnsi="Arial" w:cs="Arial"/>
                <w:sz w:val="20"/>
              </w:rPr>
            </w:pPr>
          </w:p>
          <w:p w14:paraId="71D3E19F" w14:textId="77777777" w:rsidR="00A129BA" w:rsidRDefault="00A129BA" w:rsidP="00A22CD9">
            <w:pPr>
              <w:rPr>
                <w:rFonts w:ascii="Arial" w:hAnsi="Arial" w:cs="Arial"/>
                <w:sz w:val="20"/>
              </w:rPr>
            </w:pPr>
          </w:p>
          <w:p w14:paraId="19FE49D3" w14:textId="5326B30A" w:rsidR="00A129BA" w:rsidRDefault="00A129BA" w:rsidP="00A22CD9">
            <w:pPr>
              <w:rPr>
                <w:rFonts w:ascii="Arial" w:hAnsi="Arial" w:cs="Arial"/>
                <w:sz w:val="20"/>
              </w:rPr>
            </w:pPr>
          </w:p>
          <w:p w14:paraId="294B8584" w14:textId="77777777" w:rsidR="00A129BA" w:rsidRDefault="00A129BA" w:rsidP="00A22CD9">
            <w:pPr>
              <w:rPr>
                <w:rFonts w:ascii="Arial" w:hAnsi="Arial" w:cs="Arial"/>
                <w:sz w:val="20"/>
              </w:rPr>
            </w:pPr>
          </w:p>
          <w:p w14:paraId="34939C80" w14:textId="2CB58F66" w:rsidR="00A129BA" w:rsidRDefault="00A129BA" w:rsidP="00A22CD9">
            <w:pPr>
              <w:rPr>
                <w:rFonts w:ascii="Arial" w:hAnsi="Arial" w:cs="Arial"/>
                <w:sz w:val="20"/>
              </w:rPr>
            </w:pPr>
          </w:p>
          <w:p w14:paraId="4C4B08B5" w14:textId="7599DA9F" w:rsidR="00A129BA" w:rsidRDefault="00A129BA" w:rsidP="00A22CD9">
            <w:pPr>
              <w:rPr>
                <w:rFonts w:ascii="Arial" w:hAnsi="Arial" w:cs="Arial"/>
                <w:sz w:val="20"/>
              </w:rPr>
            </w:pPr>
          </w:p>
          <w:p w14:paraId="2A6501EB" w14:textId="00076D77" w:rsidR="00A129BA" w:rsidRDefault="00A129BA" w:rsidP="00A22CD9">
            <w:pPr>
              <w:rPr>
                <w:rFonts w:ascii="Arial" w:hAnsi="Arial" w:cs="Arial"/>
                <w:sz w:val="20"/>
              </w:rPr>
            </w:pPr>
          </w:p>
          <w:p w14:paraId="37FF2095" w14:textId="5191D05E" w:rsidR="00A129BA" w:rsidRDefault="00A129BA" w:rsidP="00A22CD9">
            <w:pPr>
              <w:rPr>
                <w:rFonts w:ascii="Arial" w:hAnsi="Arial" w:cs="Arial"/>
                <w:sz w:val="20"/>
              </w:rPr>
            </w:pPr>
          </w:p>
          <w:p w14:paraId="61F37E43" w14:textId="553FC18E" w:rsidR="00A129BA" w:rsidRDefault="00A129BA" w:rsidP="00A22CD9">
            <w:pPr>
              <w:rPr>
                <w:rFonts w:ascii="Arial" w:hAnsi="Arial" w:cs="Arial"/>
                <w:sz w:val="20"/>
              </w:rPr>
            </w:pPr>
          </w:p>
          <w:p w14:paraId="09F15009" w14:textId="6740A837" w:rsidR="00A129BA" w:rsidRDefault="0056100E" w:rsidP="00A22CD9">
            <w:pPr>
              <w:rPr>
                <w:rFonts w:ascii="Arial" w:hAnsi="Arial" w:cs="Arial"/>
                <w:sz w:val="20"/>
              </w:rPr>
            </w:pPr>
            <w:r>
              <w:rPr>
                <w:noProof/>
              </w:rPr>
              <mc:AlternateContent>
                <mc:Choice Requires="wps">
                  <w:drawing>
                    <wp:anchor distT="0" distB="0" distL="114300" distR="114300" simplePos="0" relativeHeight="251667456" behindDoc="0" locked="0" layoutInCell="1" allowOverlap="1" wp14:anchorId="4901E913" wp14:editId="3D94DC27">
                      <wp:simplePos x="0" y="0"/>
                      <wp:positionH relativeFrom="column">
                        <wp:posOffset>2336165</wp:posOffset>
                      </wp:positionH>
                      <wp:positionV relativeFrom="paragraph">
                        <wp:posOffset>62865</wp:posOffset>
                      </wp:positionV>
                      <wp:extent cx="1269365" cy="216535"/>
                      <wp:effectExtent l="0" t="0" r="0" b="0"/>
                      <wp:wrapNone/>
                      <wp:docPr id="1638159784" name="Rounded Rectangle 22"/>
                      <wp:cNvGraphicFramePr/>
                      <a:graphic xmlns:a="http://schemas.openxmlformats.org/drawingml/2006/main">
                        <a:graphicData uri="http://schemas.microsoft.com/office/word/2010/wordprocessingShape">
                          <wps:wsp>
                            <wps:cNvSpPr/>
                            <wps:spPr>
                              <a:xfrm>
                                <a:off x="0" y="0"/>
                                <a:ext cx="1269365" cy="216535"/>
                              </a:xfrm>
                              <a:prstGeom prst="rect">
                                <a:avLst/>
                              </a:prstGeom>
                              <a:solidFill>
                                <a:srgbClr val="B7B9BA">
                                  <a:lumMod val="20000"/>
                                  <a:lumOff val="80000"/>
                                </a:srgbClr>
                              </a:solidFill>
                              <a:ln w="6350" cap="flat" cmpd="sng" algn="ctr">
                                <a:noFill/>
                                <a:prstDash val="solid"/>
                                <a:miter lim="800000"/>
                              </a:ln>
                              <a:effectLst/>
                            </wps:spPr>
                            <wps:txbx>
                              <w:txbxContent>
                                <w:p w14:paraId="32C7B7A0" w14:textId="77777777" w:rsidR="0056100E" w:rsidRPr="00A129BA" w:rsidRDefault="0056100E" w:rsidP="0056100E">
                                  <w:pPr>
                                    <w:jc w:val="center"/>
                                    <w:rPr>
                                      <w:color w:val="7F7F7F" w:themeColor="text1" w:themeTint="80"/>
                                      <w:sz w:val="24"/>
                                      <w:szCs w:val="24"/>
                                    </w:rPr>
                                  </w:pPr>
                                  <w:r w:rsidRPr="005B7CAA">
                                    <w:rPr>
                                      <w:rFonts w:ascii="Arial" w:hAnsi="Arial" w:cstheme="minorBidi"/>
                                      <w:b/>
                                      <w:bCs/>
                                      <w:color w:val="7F7F7F" w:themeColor="text1" w:themeTint="80"/>
                                      <w:sz w:val="20"/>
                                      <w:highlight w:val="yellow"/>
                                    </w:rPr>
                                    <w:t>Slow / Extra Slow</w:t>
                                  </w:r>
                                </w:p>
                              </w:txbxContent>
                            </wps:txbx>
                            <wps:bodyPr rtlCol="0" anchor="ctr"/>
                          </wps:wsp>
                        </a:graphicData>
                      </a:graphic>
                      <wp14:sizeRelH relativeFrom="margin">
                        <wp14:pctWidth>0</wp14:pctWidth>
                      </wp14:sizeRelH>
                      <wp14:sizeRelV relativeFrom="margin">
                        <wp14:pctHeight>0</wp14:pctHeight>
                      </wp14:sizeRelV>
                    </wp:anchor>
                  </w:drawing>
                </mc:Choice>
                <mc:Fallback>
                  <w:pict>
                    <v:rect w14:anchorId="4901E913" id="Rounded Rectangle 22" o:spid="_x0000_s1081" style="position:absolute;margin-left:183.95pt;margin-top:4.95pt;width:99.95pt;height:17.05pt;z-index:25166745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nMgIk4wEAAK4DAAAOAAAAZHJzL2Uyb0RvYy54bWysU8tu2zAQvBfoPxC815JtWE0My0EdI730&#10;ESDNB9AUJREguQSXseS/75Jy7LS9Bb1QyyU5Ozs72tyN1rCjCqjB1Xw+KzlTTkKjXVfz518Pn244&#10;wyhcIww4VfOTQn63/fhhM/i1WkAPplGBEYjD9eBr3sfo10WBsldW4Ay8cnTYQrAi0jZ0RRPEQOjW&#10;FIuyrIoBQuMDSIVI2f10yLcZv22VjD/bFlVkpubELeY15PWQ1mK7EesuCN9reaYh3sHCCu2o6AVq&#10;L6JgL0H/A2W1DIDQxpkEW0DbaqlyD9TNvPyrm6deeJV7IXHQX2TC/wcrfxyf/GMgGQaPa6QwdTG2&#10;waYv8WNjFut0EUuNkUlKzhfV7bJacSbpbDGvVstVUrO4vvYB41cFlqWg5oGGkTUSx28Yp6uvV1Ix&#10;BKObB21M3oTucG8COwoa3O7z7nb3Jb81L/Y7NFOa5l+eJ0hpmvOUvnlNExWcYDKtP/CNY0PNq+WK&#10;TCEFGa81IlJofVNzdB1nwnTkaBlDrusgMctuSZz3AvupWkadbGR1JC8bbWueOWRuRMK41JHKbjx3&#10;fhU7RXE8jExT4WWVkFLqAM3pMbAQzT1M1hVO9kDOTYySeOkWmSK3djZwct3bfb51/c22vwEAAP//&#10;AwBQSwMEFAAGAAgAAAAhAHQXA6DeAAAACAEAAA8AAABkcnMvZG93bnJldi54bWxMj8FOwzAQRO9I&#10;/IO1SNyoAy0JDdlUCASoFyTafoATu3EgXofYacLfs5zgtBrNaPZNsZldJ05mCK0nhOtFAsJQ7XVL&#10;DcJh/3x1ByJERVp1ngzCtwmwKc/PCpVrP9G7Oe1iI7iEQq4QbIx9LmWorXEqLHxviL2jH5yKLIdG&#10;6kFNXO46eZMkqXSqJf5gVW8erak/d6NDeHs9LuP25cvW2+4wfYz7TLdPFeLlxfxwDyKaOf6F4Ref&#10;0aFkpsqPpIPoEJZptuYowpoP+7dpxlMqhNUqAVkW8v+A8gcAAP//AwBQSwECLQAUAAYACAAAACEA&#10;toM4kv4AAADhAQAAEwAAAAAAAAAAAAAAAAAAAAAAW0NvbnRlbnRfVHlwZXNdLnhtbFBLAQItABQA&#10;BgAIAAAAIQA4/SH/1gAAAJQBAAALAAAAAAAAAAAAAAAAAC8BAABfcmVscy8ucmVsc1BLAQItABQA&#10;BgAIAAAAIQDnMgIk4wEAAK4DAAAOAAAAAAAAAAAAAAAAAC4CAABkcnMvZTJvRG9jLnhtbFBLAQIt&#10;ABQABgAIAAAAIQB0FwOg3gAAAAgBAAAPAAAAAAAAAAAAAAAAAD0EAABkcnMvZG93bnJldi54bWxQ&#10;SwUGAAAAAAQABADzAAAASAUAAAAA&#10;" fillcolor="#f1f1f1" stroked="f" strokeweight=".5pt">
                      <v:textbox>
                        <w:txbxContent>
                          <w:p w14:paraId="32C7B7A0" w14:textId="77777777" w:rsidR="0056100E" w:rsidRPr="00A129BA" w:rsidRDefault="0056100E" w:rsidP="0056100E">
                            <w:pPr>
                              <w:jc w:val="center"/>
                              <w:rPr>
                                <w:color w:val="7F7F7F" w:themeColor="text1" w:themeTint="80"/>
                                <w:sz w:val="24"/>
                                <w:szCs w:val="24"/>
                              </w:rPr>
                            </w:pPr>
                            <w:r w:rsidRPr="005B7CAA">
                              <w:rPr>
                                <w:rFonts w:ascii="Arial" w:hAnsi="Arial" w:cstheme="minorBidi"/>
                                <w:b/>
                                <w:bCs/>
                                <w:color w:val="7F7F7F" w:themeColor="text1" w:themeTint="80"/>
                                <w:sz w:val="20"/>
                                <w:highlight w:val="yellow"/>
                              </w:rPr>
                              <w:t>Slow / Extra Slow</w:t>
                            </w:r>
                          </w:p>
                        </w:txbxContent>
                      </v:textbox>
                    </v:rect>
                  </w:pict>
                </mc:Fallback>
              </mc:AlternateContent>
            </w:r>
          </w:p>
          <w:p w14:paraId="2E4B3DC3" w14:textId="109CB7B7" w:rsidR="00A129BA" w:rsidRDefault="00A129BA" w:rsidP="00A22CD9">
            <w:pPr>
              <w:rPr>
                <w:rFonts w:ascii="Arial" w:hAnsi="Arial" w:cs="Arial"/>
                <w:sz w:val="20"/>
              </w:rPr>
            </w:pPr>
          </w:p>
          <w:p w14:paraId="202BD467" w14:textId="77777777" w:rsidR="00A129BA" w:rsidRDefault="00A129BA" w:rsidP="00A22CD9">
            <w:pPr>
              <w:rPr>
                <w:rFonts w:ascii="Arial" w:hAnsi="Arial" w:cs="Arial"/>
                <w:sz w:val="20"/>
              </w:rPr>
            </w:pPr>
          </w:p>
          <w:p w14:paraId="7A90BB66" w14:textId="77777777" w:rsidR="00926B00" w:rsidRDefault="00926B00" w:rsidP="00A22CD9">
            <w:pPr>
              <w:rPr>
                <w:rFonts w:ascii="Arial" w:hAnsi="Arial" w:cs="Arial"/>
                <w:sz w:val="20"/>
              </w:rPr>
            </w:pPr>
          </w:p>
          <w:p w14:paraId="44A94994" w14:textId="1D72272D" w:rsidR="00926B00" w:rsidRPr="00CA2E66" w:rsidRDefault="00926B00" w:rsidP="00A22CD9">
            <w:pPr>
              <w:rPr>
                <w:rFonts w:ascii="Arial" w:hAnsi="Arial" w:cs="Arial"/>
                <w:sz w:val="20"/>
              </w:rPr>
            </w:pPr>
          </w:p>
        </w:tc>
      </w:tr>
      <w:tr w:rsidR="00107C57" w:rsidRPr="00CA2E66" w14:paraId="77B0275B" w14:textId="77777777" w:rsidTr="001409E9">
        <w:trPr>
          <w:trHeight w:val="302"/>
          <w:jc w:val="center"/>
        </w:trPr>
        <w:tc>
          <w:tcPr>
            <w:tcW w:w="10350"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062C972C" w14:textId="77777777" w:rsidR="00107C57" w:rsidRPr="00CA2E66" w:rsidRDefault="00107C57" w:rsidP="00107C57">
            <w:pPr>
              <w:jc w:val="both"/>
              <w:rPr>
                <w:rFonts w:ascii="Arial" w:hAnsi="Arial" w:cs="Arial"/>
                <w:sz w:val="20"/>
              </w:rPr>
            </w:pPr>
            <w:r w:rsidRPr="00CA2E66">
              <w:rPr>
                <w:rFonts w:ascii="Arial" w:hAnsi="Arial" w:cs="Arial"/>
                <w:b/>
                <w:sz w:val="20"/>
              </w:rPr>
              <w:lastRenderedPageBreak/>
              <w:t>Basic raw materials</w:t>
            </w:r>
          </w:p>
        </w:tc>
      </w:tr>
      <w:tr w:rsidR="00107C57" w:rsidRPr="00CA2E66" w14:paraId="2D7FEE57" w14:textId="77777777" w:rsidTr="005A4B43">
        <w:trPr>
          <w:trHeight w:val="1133"/>
          <w:jc w:val="center"/>
        </w:trPr>
        <w:tc>
          <w:tcPr>
            <w:tcW w:w="10350" w:type="dxa"/>
            <w:tcBorders>
              <w:top w:val="single" w:sz="4" w:space="0" w:color="auto"/>
              <w:left w:val="nil"/>
              <w:bottom w:val="single" w:sz="4" w:space="0" w:color="auto"/>
              <w:right w:val="nil"/>
            </w:tcBorders>
            <w:vAlign w:val="center"/>
          </w:tcPr>
          <w:p w14:paraId="300E6C44" w14:textId="77777777" w:rsidR="00A22CD9" w:rsidRPr="005A4B43" w:rsidRDefault="00A22CD9" w:rsidP="00107C57">
            <w:pPr>
              <w:rPr>
                <w:rFonts w:ascii="Arial" w:eastAsia="MS Mincho" w:hAnsi="Arial" w:cs="Arial"/>
                <w:sz w:val="12"/>
                <w:szCs w:val="12"/>
                <w:lang w:eastAsia="ja-JP"/>
              </w:rPr>
            </w:pPr>
          </w:p>
          <w:p w14:paraId="3BE2CCFD" w14:textId="395430A0" w:rsidR="00107C57" w:rsidRPr="00CA2E66" w:rsidRDefault="00D55F0D" w:rsidP="00107C57">
            <w:pPr>
              <w:rPr>
                <w:rFonts w:ascii="Arial" w:hAnsi="Arial" w:cs="Arial"/>
                <w:sz w:val="20"/>
              </w:rPr>
            </w:pPr>
            <w:r w:rsidRPr="00CA2E66">
              <w:rPr>
                <w:rFonts w:ascii="Arial" w:hAnsi="Arial" w:cs="Arial"/>
                <w:sz w:val="20"/>
              </w:rPr>
              <w:t>Basic Clear</w:t>
            </w:r>
            <w:r w:rsidR="00107C57" w:rsidRPr="00CA2E66">
              <w:rPr>
                <w:rFonts w:ascii="Arial" w:hAnsi="Arial" w:cs="Arial"/>
                <w:sz w:val="20"/>
              </w:rPr>
              <w:t>: Acrylic and polyester resins</w:t>
            </w:r>
          </w:p>
          <w:p w14:paraId="2A8E4C36" w14:textId="253F9191" w:rsidR="00107C57" w:rsidRDefault="00107C57" w:rsidP="00107C57">
            <w:pPr>
              <w:rPr>
                <w:rFonts w:ascii="Arial" w:hAnsi="Arial" w:cs="Arial"/>
                <w:sz w:val="20"/>
              </w:rPr>
            </w:pPr>
            <w:r w:rsidRPr="00CA2E66">
              <w:rPr>
                <w:rFonts w:ascii="Arial" w:hAnsi="Arial" w:cs="Arial"/>
                <w:sz w:val="20"/>
              </w:rPr>
              <w:t>P Hardener: Poly-isocyanate resins</w:t>
            </w:r>
          </w:p>
          <w:p w14:paraId="55E30B24" w14:textId="68E366D5" w:rsidR="006E15A6" w:rsidRPr="00CA2E66" w:rsidRDefault="006E15A6" w:rsidP="00107C57">
            <w:pPr>
              <w:rPr>
                <w:rFonts w:ascii="Arial" w:hAnsi="Arial" w:cs="Arial"/>
                <w:sz w:val="20"/>
              </w:rPr>
            </w:pPr>
            <w:r>
              <w:rPr>
                <w:rFonts w:ascii="Arial" w:hAnsi="Arial" w:cs="Arial"/>
                <w:sz w:val="20"/>
              </w:rPr>
              <w:t>Plus Reducers – A blend of organic solvents</w:t>
            </w:r>
          </w:p>
          <w:p w14:paraId="5CD7C1EB" w14:textId="052D07A6" w:rsidR="00E4444D" w:rsidRPr="00CA2E66" w:rsidRDefault="00E4444D" w:rsidP="00107C57">
            <w:pPr>
              <w:rPr>
                <w:rFonts w:ascii="Arial" w:eastAsia="MS Mincho" w:hAnsi="Arial" w:cs="Arial"/>
                <w:sz w:val="20"/>
                <w:lang w:eastAsia="ja-JP"/>
              </w:rPr>
            </w:pPr>
            <w:r w:rsidRPr="00CA2E66">
              <w:rPr>
                <w:rFonts w:ascii="Arial" w:hAnsi="Arial" w:cs="Arial"/>
                <w:sz w:val="20"/>
              </w:rPr>
              <w:t xml:space="preserve">Xpress Dry Reducer: A blend of organic solvents, </w:t>
            </w:r>
            <w:r w:rsidR="00EC4A0A" w:rsidRPr="00CA2E66">
              <w:rPr>
                <w:rFonts w:ascii="Arial" w:hAnsi="Arial" w:cs="Arial"/>
                <w:sz w:val="20"/>
              </w:rPr>
              <w:t>additives,</w:t>
            </w:r>
            <w:r w:rsidRPr="00CA2E66">
              <w:rPr>
                <w:rFonts w:ascii="Arial" w:hAnsi="Arial" w:cs="Arial"/>
                <w:sz w:val="20"/>
              </w:rPr>
              <w:t xml:space="preserve"> and catalysts</w:t>
            </w:r>
          </w:p>
          <w:p w14:paraId="06DED437" w14:textId="77777777" w:rsidR="00A22CD9" w:rsidRPr="005A4B43" w:rsidRDefault="00A22CD9" w:rsidP="00B56EB0">
            <w:pPr>
              <w:rPr>
                <w:rFonts w:ascii="Arial" w:eastAsia="MS Mincho" w:hAnsi="Arial" w:cs="Arial"/>
                <w:sz w:val="12"/>
                <w:szCs w:val="12"/>
                <w:lang w:eastAsia="ja-JP"/>
              </w:rPr>
            </w:pPr>
          </w:p>
        </w:tc>
      </w:tr>
      <w:tr w:rsidR="00107C57" w:rsidRPr="00CA2E66" w14:paraId="06AD5B21" w14:textId="77777777" w:rsidTr="005A4B43">
        <w:trPr>
          <w:trHeight w:val="302"/>
          <w:jc w:val="center"/>
        </w:trPr>
        <w:tc>
          <w:tcPr>
            <w:tcW w:w="10350"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1FE74777" w14:textId="77777777" w:rsidR="00107C57" w:rsidRPr="00CA2E66" w:rsidRDefault="00107C57" w:rsidP="00107C57">
            <w:pPr>
              <w:jc w:val="both"/>
              <w:rPr>
                <w:rFonts w:ascii="Arial" w:hAnsi="Arial" w:cs="Arial"/>
                <w:sz w:val="20"/>
              </w:rPr>
            </w:pPr>
            <w:r w:rsidRPr="00CA2E66">
              <w:rPr>
                <w:rFonts w:ascii="Arial" w:hAnsi="Arial" w:cs="Arial"/>
                <w:b/>
                <w:sz w:val="20"/>
              </w:rPr>
              <w:t>Suitable substrates</w:t>
            </w:r>
          </w:p>
        </w:tc>
      </w:tr>
      <w:tr w:rsidR="00107C57" w:rsidRPr="00CA2E66" w14:paraId="29D6C200" w14:textId="77777777" w:rsidTr="005A4B43">
        <w:trPr>
          <w:trHeight w:val="717"/>
          <w:jc w:val="center"/>
        </w:trPr>
        <w:tc>
          <w:tcPr>
            <w:tcW w:w="10350" w:type="dxa"/>
            <w:tcBorders>
              <w:top w:val="single" w:sz="4" w:space="0" w:color="auto"/>
              <w:left w:val="nil"/>
              <w:bottom w:val="nil"/>
              <w:right w:val="nil"/>
            </w:tcBorders>
            <w:vAlign w:val="center"/>
          </w:tcPr>
          <w:p w14:paraId="2CFDDA2A" w14:textId="6ECB9B3D" w:rsidR="00107C57" w:rsidRPr="00CA2E66" w:rsidRDefault="00107C57" w:rsidP="00107C57">
            <w:pPr>
              <w:rPr>
                <w:rFonts w:ascii="Arial" w:eastAsia="MS Mincho" w:hAnsi="Arial" w:cs="Arial"/>
                <w:sz w:val="20"/>
                <w:lang w:eastAsia="ja-JP"/>
              </w:rPr>
            </w:pPr>
            <w:r w:rsidRPr="00CA2E66">
              <w:rPr>
                <w:rFonts w:ascii="Arial" w:hAnsi="Arial" w:cs="Arial"/>
                <w:sz w:val="20"/>
              </w:rPr>
              <w:t>Autobase Plus; after a minimum flash off time of 15 minutes at 2</w:t>
            </w:r>
            <w:r w:rsidR="00C455EA">
              <w:rPr>
                <w:rFonts w:ascii="Arial" w:hAnsi="Arial" w:cs="Arial"/>
                <w:sz w:val="20"/>
              </w:rPr>
              <w:t>5</w:t>
            </w:r>
            <w:r w:rsidRPr="00CA2E66">
              <w:rPr>
                <w:rFonts w:ascii="Arial" w:hAnsi="Arial" w:cs="Arial"/>
                <w:sz w:val="20"/>
              </w:rPr>
              <w:t>°C</w:t>
            </w:r>
          </w:p>
          <w:p w14:paraId="21A74A36" w14:textId="77777777" w:rsidR="00107C57" w:rsidRPr="00CA2E66" w:rsidRDefault="00107C57" w:rsidP="00107C57">
            <w:pPr>
              <w:rPr>
                <w:rFonts w:ascii="Arial" w:hAnsi="Arial" w:cs="Arial"/>
                <w:sz w:val="20"/>
              </w:rPr>
            </w:pPr>
            <w:r w:rsidRPr="00CA2E66">
              <w:rPr>
                <w:rFonts w:ascii="Arial" w:hAnsi="Arial" w:cs="Arial"/>
                <w:sz w:val="20"/>
              </w:rPr>
              <w:t>Autowave 2.0: until completely matt and dry</w:t>
            </w:r>
          </w:p>
        </w:tc>
      </w:tr>
    </w:tbl>
    <w:p w14:paraId="02C2A28E" w14:textId="382E3C9E" w:rsidR="00311A56" w:rsidRPr="005A4B43" w:rsidRDefault="00311A56">
      <w:pPr>
        <w:rPr>
          <w:sz w:val="4"/>
          <w:szCs w:val="4"/>
        </w:rPr>
      </w:pPr>
    </w:p>
    <w:tbl>
      <w:tblPr>
        <w:tblStyle w:val="TableGrid1"/>
        <w:tblW w:w="10350" w:type="dxa"/>
        <w:jc w:val="center"/>
        <w:tblLook w:val="04A0" w:firstRow="1" w:lastRow="0" w:firstColumn="1" w:lastColumn="0" w:noHBand="0" w:noVBand="1"/>
      </w:tblPr>
      <w:tblGrid>
        <w:gridCol w:w="1238"/>
        <w:gridCol w:w="9112"/>
      </w:tblGrid>
      <w:tr w:rsidR="00011271" w:rsidRPr="00CA2E66" w14:paraId="6FBE00EB" w14:textId="77777777" w:rsidTr="007B54E4">
        <w:trPr>
          <w:trHeight w:val="302"/>
          <w:jc w:val="center"/>
        </w:trPr>
        <w:tc>
          <w:tcPr>
            <w:tcW w:w="10350" w:type="dxa"/>
            <w:gridSpan w:val="2"/>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40D969D6" w14:textId="25EFBDFA" w:rsidR="00011271" w:rsidRPr="00CA2E66" w:rsidRDefault="00011271" w:rsidP="002F40DE">
            <w:pPr>
              <w:jc w:val="both"/>
              <w:rPr>
                <w:rFonts w:ascii="Arial" w:eastAsia="MS Mincho" w:hAnsi="Arial" w:cs="Arial"/>
                <w:sz w:val="20"/>
                <w:lang w:eastAsia="ja-JP"/>
              </w:rPr>
            </w:pPr>
            <w:r w:rsidRPr="00CA2E66">
              <w:rPr>
                <w:rFonts w:ascii="Arial" w:hAnsi="Arial" w:cs="Arial"/>
                <w:b/>
                <w:sz w:val="20"/>
              </w:rPr>
              <w:t>Mixing</w:t>
            </w:r>
            <w:r w:rsidR="003A5264">
              <w:rPr>
                <w:rFonts w:ascii="Arial" w:hAnsi="Arial" w:cs="Arial"/>
                <w:b/>
                <w:sz w:val="20"/>
              </w:rPr>
              <w:t xml:space="preserve"> with </w:t>
            </w:r>
            <w:r w:rsidR="003A5264" w:rsidRPr="001E02D4">
              <w:rPr>
                <w:rFonts w:ascii="Arial" w:hAnsi="Arial" w:cs="Arial"/>
                <w:b/>
                <w:bCs/>
                <w:sz w:val="20"/>
              </w:rPr>
              <w:t>P Series Hardeners</w:t>
            </w:r>
            <w:r w:rsidR="003A5264">
              <w:rPr>
                <w:rFonts w:ascii="Arial" w:hAnsi="Arial" w:cs="Arial"/>
                <w:b/>
                <w:bCs/>
                <w:sz w:val="20"/>
              </w:rPr>
              <w:t xml:space="preserve"> / Plus Reducers</w:t>
            </w:r>
          </w:p>
        </w:tc>
      </w:tr>
      <w:tr w:rsidR="00011271" w:rsidRPr="00CA2E66" w14:paraId="7BE75EBD" w14:textId="77777777" w:rsidTr="005A4B43">
        <w:trPr>
          <w:trHeight w:val="1625"/>
          <w:jc w:val="center"/>
        </w:trPr>
        <w:tc>
          <w:tcPr>
            <w:tcW w:w="1213" w:type="dxa"/>
            <w:tcBorders>
              <w:top w:val="single" w:sz="4" w:space="0" w:color="auto"/>
              <w:left w:val="nil"/>
              <w:bottom w:val="single" w:sz="4" w:space="0" w:color="auto"/>
              <w:right w:val="nil"/>
            </w:tcBorders>
            <w:vAlign w:val="center"/>
          </w:tcPr>
          <w:p w14:paraId="673630D4" w14:textId="0F171B58" w:rsidR="00011271" w:rsidRPr="00CA2E66" w:rsidRDefault="00011271" w:rsidP="002B1C5A">
            <w:pPr>
              <w:rPr>
                <w:rFonts w:ascii="Arial" w:hAnsi="Arial"/>
                <w:sz w:val="20"/>
                <w:lang w:eastAsia="zh-CN"/>
              </w:rPr>
            </w:pPr>
            <w:r w:rsidRPr="00CA2E66">
              <w:rPr>
                <w:rFonts w:cs="Arial"/>
                <w:noProof/>
                <w:sz w:val="20"/>
                <w:lang w:eastAsia="ja-JP"/>
              </w:rPr>
              <w:drawing>
                <wp:inline distT="0" distB="0" distL="0" distR="0" wp14:anchorId="4AF1824A" wp14:editId="613D179B">
                  <wp:extent cx="609600" cy="609600"/>
                  <wp:effectExtent l="0" t="0" r="0" b="0"/>
                  <wp:docPr id="17" name="Picture 17" descr="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2"/>
                          <pic:cNvPicPr>
                            <a:picLocks noChangeAspect="1" noChangeArrowheads="1"/>
                          </pic:cNvPicPr>
                        </pic:nvPicPr>
                        <pic:blipFill>
                          <a:blip r:embed="rId12" cstate="print">
                            <a:extLst>
                              <a:ext uri="{28A0092B-C50C-407E-A947-70E740481C1C}">
                                <a14:useLocalDpi xmlns:a14="http://schemas.microsoft.com/office/drawing/2010/main" val="0"/>
                              </a:ext>
                            </a:extLst>
                          </a:blip>
                          <a:srcRect/>
                          <a:stretch>
                            <a:fillRect/>
                          </a:stretch>
                        </pic:blipFill>
                        <pic:spPr bwMode="auto">
                          <a:xfrm>
                            <a:off x="0" y="0"/>
                            <a:ext cx="609600" cy="609600"/>
                          </a:xfrm>
                          <a:prstGeom prst="rect">
                            <a:avLst/>
                          </a:prstGeom>
                          <a:noFill/>
                          <a:ln>
                            <a:noFill/>
                          </a:ln>
                        </pic:spPr>
                      </pic:pic>
                    </a:graphicData>
                  </a:graphic>
                </wp:inline>
              </w:drawing>
            </w:r>
          </w:p>
        </w:tc>
        <w:tc>
          <w:tcPr>
            <w:tcW w:w="9137" w:type="dxa"/>
            <w:tcBorders>
              <w:top w:val="single" w:sz="4" w:space="0" w:color="auto"/>
              <w:left w:val="nil"/>
              <w:bottom w:val="single" w:sz="4" w:space="0" w:color="auto"/>
              <w:right w:val="nil"/>
            </w:tcBorders>
            <w:vAlign w:val="center"/>
          </w:tcPr>
          <w:p w14:paraId="5BEDAD2B" w14:textId="39C88102" w:rsidR="0023340D" w:rsidRPr="00CA2E66" w:rsidRDefault="0023340D" w:rsidP="002F40DE">
            <w:pPr>
              <w:rPr>
                <w:rFonts w:ascii="Arial" w:eastAsia="MS Mincho" w:hAnsi="Arial" w:cs="Arial"/>
                <w:b/>
                <w:sz w:val="20"/>
                <w:lang w:eastAsia="ja-JP"/>
              </w:rPr>
            </w:pP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622"/>
              <w:gridCol w:w="4154"/>
            </w:tblGrid>
            <w:tr w:rsidR="0091235E" w:rsidRPr="00CA2E66" w14:paraId="0A391722" w14:textId="336B1134" w:rsidTr="00934D7B">
              <w:tc>
                <w:tcPr>
                  <w:tcW w:w="4622" w:type="dxa"/>
                </w:tcPr>
                <w:p w14:paraId="1F20AD46" w14:textId="5C77E4BD" w:rsidR="0091235E" w:rsidRPr="00CA2E66" w:rsidRDefault="0091235E" w:rsidP="0073531A">
                  <w:pPr>
                    <w:rPr>
                      <w:rFonts w:ascii="Arial" w:hAnsi="Arial" w:cs="Arial"/>
                      <w:sz w:val="20"/>
                    </w:rPr>
                  </w:pPr>
                  <w:r w:rsidRPr="00CA2E66">
                    <w:rPr>
                      <w:rFonts w:ascii="Arial" w:hAnsi="Arial" w:cs="Arial"/>
                      <w:b/>
                      <w:sz w:val="20"/>
                    </w:rPr>
                    <w:t>Standard systems</w:t>
                  </w:r>
                  <w:r w:rsidRPr="00CA2E66">
                    <w:rPr>
                      <w:rFonts w:ascii="Arial" w:hAnsi="Arial" w:cs="Arial"/>
                      <w:b/>
                      <w:sz w:val="20"/>
                    </w:rPr>
                    <w:tab/>
                  </w:r>
                </w:p>
              </w:tc>
              <w:tc>
                <w:tcPr>
                  <w:tcW w:w="4154" w:type="dxa"/>
                </w:tcPr>
                <w:p w14:paraId="2D7FD8A0" w14:textId="1C7BB331" w:rsidR="0091235E" w:rsidRPr="00CA2E66" w:rsidRDefault="0073531A" w:rsidP="0073531A">
                  <w:pPr>
                    <w:rPr>
                      <w:rFonts w:ascii="Arial" w:hAnsi="Arial" w:cs="Arial"/>
                      <w:b/>
                      <w:sz w:val="20"/>
                    </w:rPr>
                  </w:pPr>
                  <w:r w:rsidRPr="00CA2E66">
                    <w:rPr>
                      <w:rFonts w:ascii="Arial" w:hAnsi="Arial" w:cs="Arial"/>
                      <w:b/>
                      <w:sz w:val="20"/>
                    </w:rPr>
                    <w:t>Accelerated system</w:t>
                  </w:r>
                </w:p>
              </w:tc>
            </w:tr>
            <w:tr w:rsidR="002D1353" w:rsidRPr="00CA2E66" w14:paraId="41E06AC3" w14:textId="66143EE8" w:rsidTr="00934D7B">
              <w:tc>
                <w:tcPr>
                  <w:tcW w:w="4622" w:type="dxa"/>
                </w:tcPr>
                <w:p w14:paraId="7645C650" w14:textId="1844B827" w:rsidR="002D1353" w:rsidRPr="00CA2E66" w:rsidRDefault="00934D7B" w:rsidP="002D1353">
                  <w:pPr>
                    <w:rPr>
                      <w:rFonts w:ascii="Arial" w:hAnsi="Arial" w:cs="Arial"/>
                      <w:sz w:val="20"/>
                    </w:rPr>
                  </w:pPr>
                  <w:r>
                    <w:rPr>
                      <w:rFonts w:ascii="Arial" w:hAnsi="Arial" w:cs="Arial"/>
                      <w:sz w:val="20"/>
                    </w:rPr>
                    <w:t xml:space="preserve">    </w:t>
                  </w:r>
                  <w:r w:rsidR="002D1353" w:rsidRPr="00CA2E66">
                    <w:rPr>
                      <w:rFonts w:ascii="Arial" w:hAnsi="Arial" w:cs="Arial"/>
                      <w:sz w:val="20"/>
                    </w:rPr>
                    <w:t>100</w:t>
                  </w:r>
                  <w:r>
                    <w:rPr>
                      <w:rFonts w:ascii="Arial" w:hAnsi="Arial" w:cs="Arial"/>
                      <w:sz w:val="20"/>
                    </w:rPr>
                    <w:t xml:space="preserve"> </w:t>
                  </w:r>
                  <w:r w:rsidR="000B1C21">
                    <w:rPr>
                      <w:rFonts w:ascii="Arial" w:hAnsi="Arial" w:cs="Arial"/>
                      <w:sz w:val="20"/>
                    </w:rPr>
                    <w:t xml:space="preserve">  </w:t>
                  </w:r>
                  <w:r w:rsidRPr="00EA4D89">
                    <w:rPr>
                      <w:rFonts w:ascii="Arial" w:hAnsi="Arial" w:cs="Arial"/>
                      <w:sz w:val="20"/>
                    </w:rPr>
                    <w:t>Autoclear Expert HS</w:t>
                  </w:r>
                </w:p>
              </w:tc>
              <w:tc>
                <w:tcPr>
                  <w:tcW w:w="4154" w:type="dxa"/>
                </w:tcPr>
                <w:p w14:paraId="31BE2B51" w14:textId="6B031DE8" w:rsidR="002D1353" w:rsidRPr="00CA2E66" w:rsidRDefault="00C35544" w:rsidP="002D1353">
                  <w:pPr>
                    <w:rPr>
                      <w:rFonts w:ascii="Arial" w:hAnsi="Arial" w:cs="Arial"/>
                      <w:sz w:val="20"/>
                      <w:lang w:eastAsia="ja-JP"/>
                    </w:rPr>
                  </w:pPr>
                  <w:r>
                    <w:rPr>
                      <w:rFonts w:ascii="Arial" w:hAnsi="Arial" w:cs="Arial"/>
                      <w:sz w:val="20"/>
                    </w:rPr>
                    <w:t xml:space="preserve"> </w:t>
                  </w:r>
                  <w:r w:rsidR="00934D7B">
                    <w:rPr>
                      <w:rFonts w:ascii="Arial" w:hAnsi="Arial" w:cs="Arial"/>
                      <w:sz w:val="20"/>
                    </w:rPr>
                    <w:t xml:space="preserve"> </w:t>
                  </w:r>
                  <w:r>
                    <w:rPr>
                      <w:rFonts w:ascii="Arial" w:hAnsi="Arial" w:cs="Arial"/>
                      <w:sz w:val="20"/>
                    </w:rPr>
                    <w:t xml:space="preserve"> </w:t>
                  </w:r>
                  <w:r w:rsidR="002D1353" w:rsidRPr="00CA2E66">
                    <w:rPr>
                      <w:rFonts w:ascii="Arial" w:hAnsi="Arial" w:cs="Arial"/>
                      <w:sz w:val="20"/>
                    </w:rPr>
                    <w:t>100</w:t>
                  </w:r>
                  <w:r>
                    <w:rPr>
                      <w:rFonts w:ascii="Arial" w:hAnsi="Arial" w:cs="Arial"/>
                      <w:sz w:val="20"/>
                    </w:rPr>
                    <w:t xml:space="preserve">   </w:t>
                  </w:r>
                  <w:r w:rsidR="000B1C21">
                    <w:rPr>
                      <w:rFonts w:ascii="Arial" w:hAnsi="Arial" w:cs="Arial"/>
                      <w:sz w:val="20"/>
                    </w:rPr>
                    <w:t xml:space="preserve"> </w:t>
                  </w:r>
                  <w:r w:rsidRPr="00EA4D89">
                    <w:rPr>
                      <w:rFonts w:ascii="Arial" w:hAnsi="Arial" w:cs="Arial"/>
                      <w:sz w:val="20"/>
                    </w:rPr>
                    <w:t>Autoclear Expert HS</w:t>
                  </w:r>
                </w:p>
              </w:tc>
            </w:tr>
            <w:tr w:rsidR="002D1353" w:rsidRPr="00CA2E66" w14:paraId="671B8D65" w14:textId="51473BAC" w:rsidTr="00934D7B">
              <w:tc>
                <w:tcPr>
                  <w:tcW w:w="4622" w:type="dxa"/>
                </w:tcPr>
                <w:p w14:paraId="5551F1BE" w14:textId="2A750CF3" w:rsidR="002D1353" w:rsidRPr="00CA2E66" w:rsidRDefault="0063621A" w:rsidP="002D1353">
                  <w:pPr>
                    <w:rPr>
                      <w:rFonts w:ascii="Arial" w:hAnsi="Arial" w:cs="Arial"/>
                      <w:sz w:val="20"/>
                      <w:lang w:eastAsia="ja-JP"/>
                    </w:rPr>
                  </w:pPr>
                  <w:r w:rsidRPr="00CA2E66">
                    <w:rPr>
                      <w:rFonts w:ascii="Arial" w:hAnsi="Arial" w:cs="Arial"/>
                      <w:sz w:val="20"/>
                    </w:rPr>
                    <w:t xml:space="preserve">  </w:t>
                  </w:r>
                  <w:r w:rsidR="00934D7B">
                    <w:rPr>
                      <w:rFonts w:ascii="Arial" w:hAnsi="Arial" w:cs="Arial"/>
                      <w:sz w:val="20"/>
                    </w:rPr>
                    <w:t xml:space="preserve">   </w:t>
                  </w:r>
                  <w:r w:rsidR="002D1353" w:rsidRPr="00CA2E66">
                    <w:rPr>
                      <w:rFonts w:ascii="Arial" w:hAnsi="Arial" w:cs="Arial"/>
                      <w:sz w:val="20"/>
                    </w:rPr>
                    <w:t>50</w:t>
                  </w:r>
                  <w:r w:rsidR="002D1353" w:rsidRPr="00CA2E66">
                    <w:rPr>
                      <w:rFonts w:ascii="Arial" w:hAnsi="Arial" w:cs="Arial"/>
                      <w:sz w:val="20"/>
                    </w:rPr>
                    <w:tab/>
                  </w:r>
                  <w:r w:rsidR="00934D7B">
                    <w:rPr>
                      <w:rFonts w:ascii="Arial" w:hAnsi="Arial" w:cs="Arial"/>
                      <w:sz w:val="20"/>
                    </w:rPr>
                    <w:t xml:space="preserve">  </w:t>
                  </w:r>
                  <w:r w:rsidR="000B1C21">
                    <w:rPr>
                      <w:rFonts w:ascii="Arial" w:hAnsi="Arial" w:cs="Arial"/>
                      <w:sz w:val="20"/>
                    </w:rPr>
                    <w:t xml:space="preserve"> </w:t>
                  </w:r>
                  <w:r w:rsidR="006E3A78">
                    <w:rPr>
                      <w:rFonts w:ascii="Arial" w:hAnsi="Arial" w:cs="Arial"/>
                      <w:sz w:val="20"/>
                    </w:rPr>
                    <w:t xml:space="preserve">P </w:t>
                  </w:r>
                  <w:r w:rsidR="002D1353" w:rsidRPr="00CA2E66">
                    <w:rPr>
                      <w:rFonts w:ascii="Arial" w:hAnsi="Arial" w:cs="Arial"/>
                      <w:sz w:val="20"/>
                    </w:rPr>
                    <w:t>Hardener</w:t>
                  </w:r>
                  <w:r w:rsidR="00B34D74">
                    <w:rPr>
                      <w:rFonts w:ascii="Arial" w:hAnsi="Arial" w:cs="Arial"/>
                      <w:sz w:val="20"/>
                    </w:rPr>
                    <w:t>s</w:t>
                  </w:r>
                  <w:r w:rsidR="006E3A78">
                    <w:rPr>
                      <w:rFonts w:ascii="Arial" w:hAnsi="Arial" w:cs="Arial"/>
                      <w:sz w:val="20"/>
                    </w:rPr>
                    <w:t xml:space="preserve"> </w:t>
                  </w:r>
                </w:p>
              </w:tc>
              <w:tc>
                <w:tcPr>
                  <w:tcW w:w="4154" w:type="dxa"/>
                </w:tcPr>
                <w:p w14:paraId="34C9086E" w14:textId="61244209" w:rsidR="002D1353" w:rsidRPr="00CA2E66" w:rsidRDefault="0063621A" w:rsidP="002D1353">
                  <w:pPr>
                    <w:rPr>
                      <w:rFonts w:ascii="Arial" w:hAnsi="Arial" w:cs="Arial"/>
                      <w:sz w:val="20"/>
                      <w:lang w:eastAsia="ja-JP"/>
                    </w:rPr>
                  </w:pPr>
                  <w:r w:rsidRPr="00CA2E66">
                    <w:rPr>
                      <w:rFonts w:ascii="Arial" w:hAnsi="Arial" w:cs="Arial"/>
                      <w:sz w:val="20"/>
                    </w:rPr>
                    <w:t xml:space="preserve">  </w:t>
                  </w:r>
                  <w:r w:rsidR="00C35544">
                    <w:rPr>
                      <w:rFonts w:ascii="Arial" w:hAnsi="Arial" w:cs="Arial"/>
                      <w:sz w:val="20"/>
                    </w:rPr>
                    <w:t xml:space="preserve"> </w:t>
                  </w:r>
                  <w:r w:rsidR="00934D7B">
                    <w:rPr>
                      <w:rFonts w:ascii="Arial" w:hAnsi="Arial" w:cs="Arial"/>
                      <w:sz w:val="20"/>
                    </w:rPr>
                    <w:t xml:space="preserve"> </w:t>
                  </w:r>
                  <w:r w:rsidR="00C35544">
                    <w:rPr>
                      <w:rFonts w:ascii="Arial" w:hAnsi="Arial" w:cs="Arial"/>
                      <w:sz w:val="20"/>
                    </w:rPr>
                    <w:t xml:space="preserve"> </w:t>
                  </w:r>
                  <w:r w:rsidR="002D1353" w:rsidRPr="00CA2E66">
                    <w:rPr>
                      <w:rFonts w:ascii="Arial" w:hAnsi="Arial" w:cs="Arial"/>
                      <w:sz w:val="20"/>
                    </w:rPr>
                    <w:t>50</w:t>
                  </w:r>
                  <w:r w:rsidR="00C35544">
                    <w:rPr>
                      <w:rFonts w:ascii="Arial" w:hAnsi="Arial" w:cs="Arial"/>
                      <w:sz w:val="20"/>
                    </w:rPr>
                    <w:t xml:space="preserve">   </w:t>
                  </w:r>
                  <w:r w:rsidR="000B1C21">
                    <w:rPr>
                      <w:rFonts w:ascii="Arial" w:hAnsi="Arial" w:cs="Arial"/>
                      <w:sz w:val="20"/>
                    </w:rPr>
                    <w:t xml:space="preserve"> </w:t>
                  </w:r>
                  <w:r w:rsidR="00556CCB">
                    <w:rPr>
                      <w:rFonts w:ascii="Arial" w:hAnsi="Arial" w:cs="Arial"/>
                      <w:sz w:val="20"/>
                    </w:rPr>
                    <w:t xml:space="preserve">P </w:t>
                  </w:r>
                  <w:r w:rsidR="00556CCB" w:rsidRPr="00CA2E66">
                    <w:rPr>
                      <w:rFonts w:ascii="Arial" w:hAnsi="Arial" w:cs="Arial"/>
                      <w:sz w:val="20"/>
                    </w:rPr>
                    <w:t>Hardener</w:t>
                  </w:r>
                  <w:r w:rsidR="00556CCB">
                    <w:rPr>
                      <w:rFonts w:ascii="Arial" w:hAnsi="Arial" w:cs="Arial"/>
                      <w:sz w:val="20"/>
                    </w:rPr>
                    <w:t xml:space="preserve">s </w:t>
                  </w:r>
                </w:p>
              </w:tc>
            </w:tr>
            <w:tr w:rsidR="002D1353" w:rsidRPr="00CA2E66" w14:paraId="1FE4A1FD" w14:textId="480F8D91" w:rsidTr="00934D7B">
              <w:tc>
                <w:tcPr>
                  <w:tcW w:w="4622" w:type="dxa"/>
                </w:tcPr>
                <w:p w14:paraId="029EC47D" w14:textId="47227AB5" w:rsidR="002D1353" w:rsidRPr="00CA2E66" w:rsidRDefault="00B53E65" w:rsidP="002D1353">
                  <w:pPr>
                    <w:rPr>
                      <w:rFonts w:ascii="Arial" w:hAnsi="Arial" w:cs="Arial"/>
                      <w:sz w:val="20"/>
                      <w:lang w:eastAsia="ja-JP"/>
                    </w:rPr>
                  </w:pPr>
                  <w:r w:rsidRPr="000B1C21">
                    <w:rPr>
                      <w:rFonts w:ascii="Arial" w:hAnsi="Arial" w:cs="Arial"/>
                      <w:sz w:val="20"/>
                    </w:rPr>
                    <w:t xml:space="preserve">  </w:t>
                  </w:r>
                  <w:r w:rsidR="00850CC3">
                    <w:rPr>
                      <w:rFonts w:ascii="Arial" w:hAnsi="Arial" w:cs="Arial"/>
                      <w:sz w:val="20"/>
                    </w:rPr>
                    <w:t xml:space="preserve"> </w:t>
                  </w:r>
                  <w:r w:rsidR="00850CC3" w:rsidRPr="00C03146">
                    <w:rPr>
                      <w:rFonts w:ascii="Arial" w:hAnsi="Arial" w:cs="Arial"/>
                      <w:sz w:val="20"/>
                      <w:highlight w:val="yellow"/>
                    </w:rPr>
                    <w:t>5</w:t>
                  </w:r>
                  <w:r w:rsidR="000B1C21" w:rsidRPr="00C03146">
                    <w:rPr>
                      <w:rFonts w:ascii="Arial" w:hAnsi="Arial" w:cs="Arial"/>
                      <w:sz w:val="20"/>
                      <w:highlight w:val="yellow"/>
                    </w:rPr>
                    <w:t>-</w:t>
                  </w:r>
                  <w:r w:rsidR="002550D5" w:rsidRPr="00C03146">
                    <w:rPr>
                      <w:rFonts w:ascii="Arial" w:hAnsi="Arial" w:cs="Arial"/>
                      <w:sz w:val="20"/>
                      <w:highlight w:val="yellow"/>
                    </w:rPr>
                    <w:t>10</w:t>
                  </w:r>
                  <w:r w:rsidR="00934D7B">
                    <w:rPr>
                      <w:rFonts w:ascii="Arial" w:hAnsi="Arial" w:cs="Arial"/>
                      <w:sz w:val="20"/>
                    </w:rPr>
                    <w:t xml:space="preserve">  </w:t>
                  </w:r>
                  <w:r w:rsidR="00925479">
                    <w:rPr>
                      <w:rFonts w:ascii="Arial" w:hAnsi="Arial" w:cs="Arial"/>
                      <w:sz w:val="20"/>
                    </w:rPr>
                    <w:t xml:space="preserve">Plus </w:t>
                  </w:r>
                  <w:r w:rsidR="002D1353" w:rsidRPr="00CA2E66">
                    <w:rPr>
                      <w:rFonts w:ascii="Arial" w:hAnsi="Arial" w:cs="Arial"/>
                      <w:sz w:val="20"/>
                    </w:rPr>
                    <w:t>Reducer</w:t>
                  </w:r>
                  <w:r w:rsidR="00520AB7">
                    <w:rPr>
                      <w:rFonts w:ascii="Arial" w:hAnsi="Arial" w:cs="Arial"/>
                      <w:sz w:val="20"/>
                    </w:rPr>
                    <w:t>s</w:t>
                  </w:r>
                  <w:r w:rsidR="00263E76">
                    <w:rPr>
                      <w:rFonts w:ascii="Arial" w:hAnsi="Arial" w:cs="Arial"/>
                      <w:sz w:val="20"/>
                    </w:rPr>
                    <w:t xml:space="preserve"> </w:t>
                  </w:r>
                </w:p>
              </w:tc>
              <w:tc>
                <w:tcPr>
                  <w:tcW w:w="4154" w:type="dxa"/>
                </w:tcPr>
                <w:p w14:paraId="17B6D084" w14:textId="2B7203AC" w:rsidR="002D1353" w:rsidRPr="0068580B" w:rsidRDefault="00B53E65" w:rsidP="002D1353">
                  <w:pPr>
                    <w:rPr>
                      <w:rFonts w:ascii="Arial" w:hAnsi="Arial" w:cs="Arial"/>
                      <w:sz w:val="20"/>
                    </w:rPr>
                  </w:pPr>
                  <w:r w:rsidRPr="0068580B">
                    <w:rPr>
                      <w:rFonts w:ascii="Arial" w:hAnsi="Arial" w:cs="Arial"/>
                      <w:sz w:val="20"/>
                    </w:rPr>
                    <w:t xml:space="preserve">  </w:t>
                  </w:r>
                  <w:r w:rsidR="00850CC3">
                    <w:rPr>
                      <w:rFonts w:ascii="Arial" w:hAnsi="Arial" w:cs="Arial"/>
                      <w:sz w:val="20"/>
                    </w:rPr>
                    <w:t xml:space="preserve"> </w:t>
                  </w:r>
                  <w:r w:rsidR="00850CC3" w:rsidRPr="00C03146">
                    <w:rPr>
                      <w:rFonts w:ascii="Arial" w:hAnsi="Arial" w:cs="Arial"/>
                      <w:sz w:val="20"/>
                      <w:highlight w:val="yellow"/>
                    </w:rPr>
                    <w:t>5</w:t>
                  </w:r>
                  <w:r w:rsidR="000B1C21" w:rsidRPr="00C03146">
                    <w:rPr>
                      <w:rFonts w:ascii="Arial" w:hAnsi="Arial" w:cs="Arial"/>
                      <w:sz w:val="20"/>
                      <w:highlight w:val="yellow"/>
                    </w:rPr>
                    <w:t>-1</w:t>
                  </w:r>
                  <w:r w:rsidR="002550D5" w:rsidRPr="00C03146">
                    <w:rPr>
                      <w:rFonts w:ascii="Arial" w:hAnsi="Arial" w:cs="Arial"/>
                      <w:sz w:val="20"/>
                      <w:highlight w:val="yellow"/>
                    </w:rPr>
                    <w:t>0</w:t>
                  </w:r>
                  <w:r w:rsidR="000B1C21" w:rsidRPr="0068580B">
                    <w:rPr>
                      <w:rFonts w:ascii="Arial" w:hAnsi="Arial" w:cs="Arial"/>
                      <w:sz w:val="20"/>
                    </w:rPr>
                    <w:t xml:space="preserve">  </w:t>
                  </w:r>
                  <w:r w:rsidR="00991546" w:rsidRPr="0068580B">
                    <w:rPr>
                      <w:rFonts w:ascii="Arial" w:hAnsi="Arial" w:cs="Arial"/>
                      <w:sz w:val="20"/>
                    </w:rPr>
                    <w:t>Xpress Dry Reduc</w:t>
                  </w:r>
                  <w:r w:rsidR="00A3614A" w:rsidRPr="0068580B">
                    <w:rPr>
                      <w:rFonts w:ascii="Arial" w:hAnsi="Arial" w:cs="Arial"/>
                      <w:sz w:val="20"/>
                    </w:rPr>
                    <w:t>er</w:t>
                  </w:r>
                </w:p>
              </w:tc>
            </w:tr>
          </w:tbl>
          <w:p w14:paraId="66F78DC1" w14:textId="6CAA4A34" w:rsidR="00011271" w:rsidRPr="005A4B43" w:rsidRDefault="00011271" w:rsidP="002F40DE">
            <w:pPr>
              <w:rPr>
                <w:rFonts w:ascii="Arial" w:hAnsi="Arial" w:cs="Arial"/>
                <w:sz w:val="12"/>
                <w:szCs w:val="12"/>
              </w:rPr>
            </w:pPr>
          </w:p>
          <w:p w14:paraId="42B41545" w14:textId="77777777" w:rsidR="00CD43B4" w:rsidRDefault="00E45860" w:rsidP="00011271">
            <w:pPr>
              <w:rPr>
                <w:rFonts w:ascii="Arial" w:hAnsi="Arial" w:cs="Arial"/>
                <w:sz w:val="20"/>
              </w:rPr>
            </w:pPr>
            <w:r w:rsidRPr="00CA2E66">
              <w:rPr>
                <w:rFonts w:ascii="Arial" w:hAnsi="Arial" w:cs="Arial"/>
                <w:sz w:val="20"/>
              </w:rPr>
              <w:t xml:space="preserve">  </w:t>
            </w:r>
            <w:r w:rsidR="00011271" w:rsidRPr="00CA2E66">
              <w:rPr>
                <w:rFonts w:ascii="Arial" w:hAnsi="Arial" w:cs="Arial"/>
                <w:sz w:val="20"/>
              </w:rPr>
              <w:t xml:space="preserve">Use measuring stick No. </w:t>
            </w:r>
            <w:r w:rsidR="00902A11" w:rsidRPr="00CA2E66">
              <w:rPr>
                <w:rFonts w:ascii="Arial" w:hAnsi="Arial" w:cs="Arial"/>
                <w:sz w:val="20"/>
              </w:rPr>
              <w:t xml:space="preserve">3 </w:t>
            </w:r>
            <w:r w:rsidR="003725C4" w:rsidRPr="00CA2E66">
              <w:rPr>
                <w:rFonts w:ascii="Arial" w:hAnsi="Arial" w:cs="Arial"/>
                <w:sz w:val="20"/>
              </w:rPr>
              <w:t>–</w:t>
            </w:r>
            <w:r w:rsidR="00902A11" w:rsidRPr="00CA2E66">
              <w:rPr>
                <w:rFonts w:ascii="Arial" w:hAnsi="Arial" w:cs="Arial"/>
                <w:sz w:val="20"/>
              </w:rPr>
              <w:t xml:space="preserve"> Purple</w:t>
            </w:r>
          </w:p>
          <w:p w14:paraId="4206047F" w14:textId="06388453" w:rsidR="00FD0C25" w:rsidRPr="00CA2E66" w:rsidRDefault="00FD0C25" w:rsidP="00011271">
            <w:pPr>
              <w:rPr>
                <w:rFonts w:ascii="Arial" w:hAnsi="Arial" w:cs="Arial"/>
                <w:sz w:val="20"/>
              </w:rPr>
            </w:pPr>
          </w:p>
        </w:tc>
      </w:tr>
      <w:tr w:rsidR="00011271" w:rsidRPr="00CA2E66" w14:paraId="56A50572" w14:textId="77777777" w:rsidTr="007B54E4">
        <w:trPr>
          <w:trHeight w:val="302"/>
          <w:jc w:val="center"/>
        </w:trPr>
        <w:tc>
          <w:tcPr>
            <w:tcW w:w="10350" w:type="dxa"/>
            <w:gridSpan w:val="2"/>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762A7A5C" w14:textId="7D27DFC1" w:rsidR="00011271" w:rsidRPr="00CA2E66" w:rsidRDefault="006E76EF" w:rsidP="002F40DE">
            <w:pPr>
              <w:rPr>
                <w:rFonts w:ascii="Arial" w:hAnsi="Arial" w:cs="Arial"/>
                <w:b/>
                <w:sz w:val="20"/>
              </w:rPr>
            </w:pPr>
            <w:r w:rsidRPr="00CA2E66">
              <w:rPr>
                <w:rFonts w:ascii="Arial" w:hAnsi="Arial" w:cs="Arial"/>
                <w:b/>
                <w:sz w:val="20"/>
              </w:rPr>
              <w:t>Mixing</w:t>
            </w:r>
            <w:r>
              <w:rPr>
                <w:rFonts w:ascii="Arial" w:hAnsi="Arial" w:cs="Arial"/>
                <w:b/>
                <w:sz w:val="20"/>
              </w:rPr>
              <w:t xml:space="preserve"> with ECO</w:t>
            </w:r>
            <w:r w:rsidRPr="001E02D4">
              <w:rPr>
                <w:rFonts w:ascii="Arial" w:hAnsi="Arial" w:cs="Arial"/>
                <w:b/>
                <w:bCs/>
                <w:sz w:val="20"/>
              </w:rPr>
              <w:t xml:space="preserve"> Hardeners</w:t>
            </w:r>
            <w:r>
              <w:rPr>
                <w:rFonts w:ascii="Arial" w:hAnsi="Arial" w:cs="Arial"/>
                <w:b/>
                <w:bCs/>
                <w:sz w:val="20"/>
              </w:rPr>
              <w:t xml:space="preserve"> / Reducers</w:t>
            </w:r>
          </w:p>
        </w:tc>
      </w:tr>
      <w:tr w:rsidR="00011271" w:rsidRPr="00CA2E66" w14:paraId="67E57398" w14:textId="77777777" w:rsidTr="006E76EF">
        <w:trPr>
          <w:trHeight w:val="1537"/>
          <w:jc w:val="center"/>
        </w:trPr>
        <w:tc>
          <w:tcPr>
            <w:tcW w:w="1213" w:type="dxa"/>
            <w:tcBorders>
              <w:top w:val="single" w:sz="4" w:space="0" w:color="auto"/>
              <w:left w:val="nil"/>
              <w:bottom w:val="single" w:sz="4" w:space="0" w:color="auto"/>
              <w:right w:val="nil"/>
            </w:tcBorders>
            <w:vAlign w:val="center"/>
          </w:tcPr>
          <w:p w14:paraId="13CEC128" w14:textId="0C3AF001" w:rsidR="00011271" w:rsidRPr="00CA2E66" w:rsidRDefault="006E76EF" w:rsidP="002F40DE">
            <w:pPr>
              <w:jc w:val="center"/>
              <w:rPr>
                <w:rFonts w:cs="Arial"/>
                <w:noProof/>
                <w:sz w:val="20"/>
                <w:lang w:eastAsia="zh-CN"/>
              </w:rPr>
            </w:pPr>
            <w:r w:rsidRPr="00CA2E66">
              <w:rPr>
                <w:rFonts w:cs="Arial"/>
                <w:noProof/>
                <w:sz w:val="20"/>
                <w:lang w:eastAsia="ja-JP"/>
              </w:rPr>
              <w:drawing>
                <wp:inline distT="0" distB="0" distL="0" distR="0" wp14:anchorId="4C161EAB" wp14:editId="57D6A9CE">
                  <wp:extent cx="609600" cy="609600"/>
                  <wp:effectExtent l="0" t="0" r="0" b="0"/>
                  <wp:docPr id="1792696199" name="Picture 1792696199" descr="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2"/>
                          <pic:cNvPicPr>
                            <a:picLocks noChangeAspect="1" noChangeArrowheads="1"/>
                          </pic:cNvPicPr>
                        </pic:nvPicPr>
                        <pic:blipFill>
                          <a:blip r:embed="rId12" cstate="print">
                            <a:extLst>
                              <a:ext uri="{28A0092B-C50C-407E-A947-70E740481C1C}">
                                <a14:useLocalDpi xmlns:a14="http://schemas.microsoft.com/office/drawing/2010/main" val="0"/>
                              </a:ext>
                            </a:extLst>
                          </a:blip>
                          <a:srcRect/>
                          <a:stretch>
                            <a:fillRect/>
                          </a:stretch>
                        </pic:blipFill>
                        <pic:spPr bwMode="auto">
                          <a:xfrm>
                            <a:off x="0" y="0"/>
                            <a:ext cx="609600" cy="609600"/>
                          </a:xfrm>
                          <a:prstGeom prst="rect">
                            <a:avLst/>
                          </a:prstGeom>
                          <a:noFill/>
                          <a:ln>
                            <a:noFill/>
                          </a:ln>
                        </pic:spPr>
                      </pic:pic>
                    </a:graphicData>
                  </a:graphic>
                </wp:inline>
              </w:drawing>
            </w:r>
          </w:p>
        </w:tc>
        <w:tc>
          <w:tcPr>
            <w:tcW w:w="9137" w:type="dxa"/>
            <w:tcBorders>
              <w:top w:val="single" w:sz="4" w:space="0" w:color="auto"/>
              <w:left w:val="nil"/>
              <w:bottom w:val="nil"/>
              <w:right w:val="nil"/>
            </w:tcBorders>
            <w:vAlign w:val="center"/>
          </w:tcPr>
          <w:p w14:paraId="37A72104" w14:textId="77777777" w:rsidR="006E76EF" w:rsidRDefault="006E76EF" w:rsidP="0023340D">
            <w:pPr>
              <w:rPr>
                <w:rFonts w:ascii="Arial" w:hAnsi="Arial" w:cs="Arial"/>
                <w:sz w:val="20"/>
              </w:rPr>
            </w:pP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622"/>
              <w:gridCol w:w="4154"/>
            </w:tblGrid>
            <w:tr w:rsidR="006E76EF" w:rsidRPr="00CA2E66" w14:paraId="1C589F44" w14:textId="77777777" w:rsidTr="00271D61">
              <w:tc>
                <w:tcPr>
                  <w:tcW w:w="4622" w:type="dxa"/>
                </w:tcPr>
                <w:p w14:paraId="2E340BAC" w14:textId="77777777" w:rsidR="006E76EF" w:rsidRPr="00CA2E66" w:rsidRDefault="006E76EF" w:rsidP="006E76EF">
                  <w:pPr>
                    <w:rPr>
                      <w:rFonts w:ascii="Arial" w:hAnsi="Arial" w:cs="Arial"/>
                      <w:sz w:val="20"/>
                    </w:rPr>
                  </w:pPr>
                  <w:r w:rsidRPr="00CA2E66">
                    <w:rPr>
                      <w:rFonts w:ascii="Arial" w:hAnsi="Arial" w:cs="Arial"/>
                      <w:b/>
                      <w:sz w:val="20"/>
                    </w:rPr>
                    <w:t>Standard systems</w:t>
                  </w:r>
                  <w:r w:rsidRPr="00CA2E66">
                    <w:rPr>
                      <w:rFonts w:ascii="Arial" w:hAnsi="Arial" w:cs="Arial"/>
                      <w:b/>
                      <w:sz w:val="20"/>
                    </w:rPr>
                    <w:tab/>
                  </w:r>
                </w:p>
              </w:tc>
              <w:tc>
                <w:tcPr>
                  <w:tcW w:w="4154" w:type="dxa"/>
                </w:tcPr>
                <w:p w14:paraId="1DB0A28C" w14:textId="77777777" w:rsidR="006E76EF" w:rsidRPr="00CA2E66" w:rsidRDefault="006E76EF" w:rsidP="006E76EF">
                  <w:pPr>
                    <w:rPr>
                      <w:rFonts w:ascii="Arial" w:hAnsi="Arial" w:cs="Arial"/>
                      <w:b/>
                      <w:sz w:val="20"/>
                    </w:rPr>
                  </w:pPr>
                  <w:r w:rsidRPr="00CA2E66">
                    <w:rPr>
                      <w:rFonts w:ascii="Arial" w:hAnsi="Arial" w:cs="Arial"/>
                      <w:b/>
                      <w:sz w:val="20"/>
                    </w:rPr>
                    <w:t>Accelerated system</w:t>
                  </w:r>
                </w:p>
              </w:tc>
            </w:tr>
            <w:tr w:rsidR="006E76EF" w:rsidRPr="00CA2E66" w14:paraId="6684F353" w14:textId="77777777" w:rsidTr="00271D61">
              <w:tc>
                <w:tcPr>
                  <w:tcW w:w="4622" w:type="dxa"/>
                </w:tcPr>
                <w:p w14:paraId="0EE2B558" w14:textId="77777777" w:rsidR="006E76EF" w:rsidRPr="00CA2E66" w:rsidRDefault="006E76EF" w:rsidP="006E76EF">
                  <w:pPr>
                    <w:rPr>
                      <w:rFonts w:ascii="Arial" w:hAnsi="Arial" w:cs="Arial"/>
                      <w:sz w:val="20"/>
                    </w:rPr>
                  </w:pPr>
                  <w:r>
                    <w:rPr>
                      <w:rFonts w:ascii="Arial" w:hAnsi="Arial" w:cs="Arial"/>
                      <w:sz w:val="20"/>
                    </w:rPr>
                    <w:t xml:space="preserve">    </w:t>
                  </w:r>
                  <w:r w:rsidRPr="00CA2E66">
                    <w:rPr>
                      <w:rFonts w:ascii="Arial" w:hAnsi="Arial" w:cs="Arial"/>
                      <w:sz w:val="20"/>
                    </w:rPr>
                    <w:t>100</w:t>
                  </w:r>
                  <w:r>
                    <w:rPr>
                      <w:rFonts w:ascii="Arial" w:hAnsi="Arial" w:cs="Arial"/>
                      <w:sz w:val="20"/>
                    </w:rPr>
                    <w:t xml:space="preserve">   </w:t>
                  </w:r>
                  <w:r w:rsidRPr="00EA4D89">
                    <w:rPr>
                      <w:rFonts w:ascii="Arial" w:hAnsi="Arial" w:cs="Arial"/>
                      <w:sz w:val="20"/>
                    </w:rPr>
                    <w:t>Autoclear Expert HS</w:t>
                  </w:r>
                </w:p>
              </w:tc>
              <w:tc>
                <w:tcPr>
                  <w:tcW w:w="4154" w:type="dxa"/>
                </w:tcPr>
                <w:p w14:paraId="2A53A8F1" w14:textId="77777777" w:rsidR="006E76EF" w:rsidRPr="00CA2E66" w:rsidRDefault="006E76EF" w:rsidP="006E76EF">
                  <w:pPr>
                    <w:rPr>
                      <w:rFonts w:ascii="Arial" w:hAnsi="Arial" w:cs="Arial"/>
                      <w:sz w:val="20"/>
                      <w:lang w:eastAsia="ja-JP"/>
                    </w:rPr>
                  </w:pPr>
                  <w:r>
                    <w:rPr>
                      <w:rFonts w:ascii="Arial" w:hAnsi="Arial" w:cs="Arial"/>
                      <w:sz w:val="20"/>
                    </w:rPr>
                    <w:t xml:space="preserve">   </w:t>
                  </w:r>
                  <w:r w:rsidRPr="00CA2E66">
                    <w:rPr>
                      <w:rFonts w:ascii="Arial" w:hAnsi="Arial" w:cs="Arial"/>
                      <w:sz w:val="20"/>
                    </w:rPr>
                    <w:t>100</w:t>
                  </w:r>
                  <w:r>
                    <w:rPr>
                      <w:rFonts w:ascii="Arial" w:hAnsi="Arial" w:cs="Arial"/>
                      <w:sz w:val="20"/>
                    </w:rPr>
                    <w:t xml:space="preserve">    </w:t>
                  </w:r>
                  <w:r w:rsidRPr="00EA4D89">
                    <w:rPr>
                      <w:rFonts w:ascii="Arial" w:hAnsi="Arial" w:cs="Arial"/>
                      <w:sz w:val="20"/>
                    </w:rPr>
                    <w:t>Autoclear Expert HS</w:t>
                  </w:r>
                </w:p>
              </w:tc>
            </w:tr>
            <w:tr w:rsidR="006E76EF" w:rsidRPr="00CA2E66" w14:paraId="5AB9E7E8" w14:textId="77777777" w:rsidTr="00271D61">
              <w:tc>
                <w:tcPr>
                  <w:tcW w:w="4622" w:type="dxa"/>
                </w:tcPr>
                <w:p w14:paraId="1577A5D3" w14:textId="77777777" w:rsidR="006E76EF" w:rsidRPr="00CA2E66" w:rsidRDefault="006E76EF" w:rsidP="006E76EF">
                  <w:pPr>
                    <w:rPr>
                      <w:rFonts w:ascii="Arial" w:hAnsi="Arial" w:cs="Arial"/>
                      <w:sz w:val="20"/>
                      <w:lang w:eastAsia="ja-JP"/>
                    </w:rPr>
                  </w:pPr>
                  <w:r w:rsidRPr="00CA2E66">
                    <w:rPr>
                      <w:rFonts w:ascii="Arial" w:hAnsi="Arial" w:cs="Arial"/>
                      <w:sz w:val="20"/>
                    </w:rPr>
                    <w:t xml:space="preserve">  </w:t>
                  </w:r>
                  <w:r>
                    <w:rPr>
                      <w:rFonts w:ascii="Arial" w:hAnsi="Arial" w:cs="Arial"/>
                      <w:sz w:val="20"/>
                    </w:rPr>
                    <w:t xml:space="preserve">   </w:t>
                  </w:r>
                  <w:r w:rsidRPr="00CA2E66">
                    <w:rPr>
                      <w:rFonts w:ascii="Arial" w:hAnsi="Arial" w:cs="Arial"/>
                      <w:sz w:val="20"/>
                    </w:rPr>
                    <w:t>50</w:t>
                  </w:r>
                  <w:r w:rsidRPr="00CA2E66">
                    <w:rPr>
                      <w:rFonts w:ascii="Arial" w:hAnsi="Arial" w:cs="Arial"/>
                      <w:sz w:val="20"/>
                    </w:rPr>
                    <w:tab/>
                  </w:r>
                  <w:r>
                    <w:rPr>
                      <w:rFonts w:ascii="Arial" w:hAnsi="Arial" w:cs="Arial"/>
                      <w:sz w:val="20"/>
                    </w:rPr>
                    <w:t xml:space="preserve">   ECO Hardeners</w:t>
                  </w:r>
                </w:p>
              </w:tc>
              <w:tc>
                <w:tcPr>
                  <w:tcW w:w="4154" w:type="dxa"/>
                </w:tcPr>
                <w:p w14:paraId="2A214DFF" w14:textId="77777777" w:rsidR="006E76EF" w:rsidRPr="00CA2E66" w:rsidRDefault="006E76EF" w:rsidP="006E76EF">
                  <w:pPr>
                    <w:rPr>
                      <w:rFonts w:ascii="Arial" w:hAnsi="Arial" w:cs="Arial"/>
                      <w:sz w:val="20"/>
                      <w:lang w:eastAsia="ja-JP"/>
                    </w:rPr>
                  </w:pPr>
                  <w:r w:rsidRPr="00CA2E66">
                    <w:rPr>
                      <w:rFonts w:ascii="Arial" w:hAnsi="Arial" w:cs="Arial"/>
                      <w:sz w:val="20"/>
                    </w:rPr>
                    <w:t xml:space="preserve">  </w:t>
                  </w:r>
                  <w:r>
                    <w:rPr>
                      <w:rFonts w:ascii="Arial" w:hAnsi="Arial" w:cs="Arial"/>
                      <w:sz w:val="20"/>
                    </w:rPr>
                    <w:t xml:space="preserve">   </w:t>
                  </w:r>
                  <w:r w:rsidRPr="00CA2E66">
                    <w:rPr>
                      <w:rFonts w:ascii="Arial" w:hAnsi="Arial" w:cs="Arial"/>
                      <w:sz w:val="20"/>
                    </w:rPr>
                    <w:t>50</w:t>
                  </w:r>
                  <w:r>
                    <w:rPr>
                      <w:rFonts w:ascii="Arial" w:hAnsi="Arial" w:cs="Arial"/>
                      <w:sz w:val="20"/>
                    </w:rPr>
                    <w:t xml:space="preserve">    ECO Hardener</w:t>
                  </w:r>
                </w:p>
              </w:tc>
            </w:tr>
            <w:tr w:rsidR="006E76EF" w:rsidRPr="00CA2E66" w14:paraId="35386025" w14:textId="77777777" w:rsidTr="00271D61">
              <w:tc>
                <w:tcPr>
                  <w:tcW w:w="4622" w:type="dxa"/>
                </w:tcPr>
                <w:p w14:paraId="290298EF" w14:textId="77777777" w:rsidR="006E76EF" w:rsidRPr="00CA2E66" w:rsidRDefault="006E76EF" w:rsidP="006E76EF">
                  <w:pPr>
                    <w:rPr>
                      <w:rFonts w:ascii="Arial" w:hAnsi="Arial" w:cs="Arial"/>
                      <w:sz w:val="20"/>
                      <w:lang w:eastAsia="ja-JP"/>
                    </w:rPr>
                  </w:pPr>
                  <w:r w:rsidRPr="000B1C21">
                    <w:rPr>
                      <w:rFonts w:ascii="Arial" w:hAnsi="Arial" w:cs="Arial"/>
                      <w:sz w:val="20"/>
                    </w:rPr>
                    <w:t xml:space="preserve">  </w:t>
                  </w:r>
                  <w:r>
                    <w:rPr>
                      <w:rFonts w:ascii="Arial" w:hAnsi="Arial" w:cs="Arial"/>
                      <w:sz w:val="20"/>
                    </w:rPr>
                    <w:t>10-15  ECO Reducers.</w:t>
                  </w:r>
                </w:p>
              </w:tc>
              <w:tc>
                <w:tcPr>
                  <w:tcW w:w="4154" w:type="dxa"/>
                </w:tcPr>
                <w:p w14:paraId="63B1C0A5" w14:textId="77777777" w:rsidR="006E76EF" w:rsidRPr="0068580B" w:rsidRDefault="006E76EF" w:rsidP="006E76EF">
                  <w:pPr>
                    <w:rPr>
                      <w:rFonts w:ascii="Arial" w:hAnsi="Arial" w:cs="Arial"/>
                      <w:sz w:val="20"/>
                    </w:rPr>
                  </w:pPr>
                  <w:r w:rsidRPr="0068580B">
                    <w:rPr>
                      <w:rFonts w:ascii="Arial" w:hAnsi="Arial" w:cs="Arial"/>
                      <w:sz w:val="20"/>
                    </w:rPr>
                    <w:t xml:space="preserve"> </w:t>
                  </w:r>
                  <w:r>
                    <w:rPr>
                      <w:rFonts w:ascii="Arial" w:hAnsi="Arial" w:cs="Arial"/>
                      <w:sz w:val="20"/>
                    </w:rPr>
                    <w:t xml:space="preserve"> 10</w:t>
                  </w:r>
                  <w:r w:rsidRPr="0068580B">
                    <w:rPr>
                      <w:rFonts w:ascii="Arial" w:hAnsi="Arial" w:cs="Arial"/>
                      <w:sz w:val="20"/>
                    </w:rPr>
                    <w:t>-15  Xpress Dry Reducer</w:t>
                  </w:r>
                </w:p>
              </w:tc>
            </w:tr>
          </w:tbl>
          <w:p w14:paraId="64A40A13" w14:textId="77777777" w:rsidR="00263E76" w:rsidRPr="006E76EF" w:rsidRDefault="00263E76" w:rsidP="0023340D">
            <w:pPr>
              <w:rPr>
                <w:rFonts w:ascii="Arial" w:eastAsia="MS Mincho" w:hAnsi="Arial" w:cs="Arial"/>
                <w:sz w:val="16"/>
                <w:szCs w:val="16"/>
                <w:lang w:val="en-US" w:eastAsia="ja-JP"/>
              </w:rPr>
            </w:pPr>
          </w:p>
          <w:p w14:paraId="090D83C5" w14:textId="77777777" w:rsidR="006E76EF" w:rsidRDefault="006E76EF" w:rsidP="0023340D">
            <w:pPr>
              <w:rPr>
                <w:rFonts w:ascii="Arial" w:hAnsi="Arial" w:cs="Arial"/>
                <w:sz w:val="20"/>
              </w:rPr>
            </w:pPr>
            <w:r w:rsidRPr="00CA2E66">
              <w:rPr>
                <w:rFonts w:ascii="Arial" w:hAnsi="Arial" w:cs="Arial"/>
                <w:sz w:val="20"/>
              </w:rPr>
              <w:t>Use measuring stick No. 3 – Purple</w:t>
            </w:r>
          </w:p>
          <w:p w14:paraId="7DD4CDBB" w14:textId="24A50A97" w:rsidR="006E76EF" w:rsidRPr="006E76EF" w:rsidRDefault="006E76EF" w:rsidP="0023340D">
            <w:pPr>
              <w:rPr>
                <w:rFonts w:ascii="Arial" w:eastAsia="MS Mincho" w:hAnsi="Arial" w:cs="Arial"/>
                <w:sz w:val="12"/>
                <w:szCs w:val="12"/>
                <w:lang w:val="en-US" w:eastAsia="ja-JP"/>
              </w:rPr>
            </w:pPr>
          </w:p>
        </w:tc>
      </w:tr>
      <w:tr w:rsidR="006E76EF" w:rsidRPr="00CA2E66" w14:paraId="61CCE7F8" w14:textId="77777777" w:rsidTr="006E76EF">
        <w:trPr>
          <w:trHeight w:val="145"/>
          <w:jc w:val="center"/>
        </w:trPr>
        <w:tc>
          <w:tcPr>
            <w:tcW w:w="1213" w:type="dxa"/>
            <w:tcBorders>
              <w:top w:val="single" w:sz="4" w:space="0" w:color="auto"/>
              <w:left w:val="single" w:sz="4" w:space="0" w:color="auto"/>
              <w:bottom w:val="single" w:sz="4" w:space="0" w:color="auto"/>
              <w:right w:val="nil"/>
            </w:tcBorders>
            <w:shd w:val="clear" w:color="auto" w:fill="D9D9D9" w:themeFill="background1" w:themeFillShade="D9"/>
            <w:vAlign w:val="center"/>
          </w:tcPr>
          <w:p w14:paraId="58049432" w14:textId="565467AD" w:rsidR="006E76EF" w:rsidRPr="00CA2E66" w:rsidRDefault="006E76EF" w:rsidP="002F40DE">
            <w:pPr>
              <w:jc w:val="center"/>
              <w:rPr>
                <w:rFonts w:ascii="Arial" w:hAnsi="Arial" w:cs="Arial"/>
                <w:noProof/>
                <w:sz w:val="20"/>
                <w:lang w:eastAsia="ja-JP"/>
              </w:rPr>
            </w:pPr>
            <w:r w:rsidRPr="00CA2E66">
              <w:rPr>
                <w:rFonts w:ascii="Arial" w:hAnsi="Arial" w:cs="Arial"/>
                <w:b/>
                <w:sz w:val="20"/>
              </w:rPr>
              <w:t>Viscosity</w:t>
            </w:r>
          </w:p>
        </w:tc>
        <w:tc>
          <w:tcPr>
            <w:tcW w:w="9137" w:type="dxa"/>
            <w:tcBorders>
              <w:top w:val="single" w:sz="4" w:space="0" w:color="auto"/>
              <w:left w:val="nil"/>
              <w:bottom w:val="nil"/>
              <w:right w:val="single" w:sz="4" w:space="0" w:color="000000"/>
            </w:tcBorders>
            <w:shd w:val="clear" w:color="auto" w:fill="D9D9D9" w:themeFill="background1" w:themeFillShade="D9"/>
            <w:vAlign w:val="center"/>
          </w:tcPr>
          <w:p w14:paraId="42B62C43" w14:textId="77777777" w:rsidR="006E76EF" w:rsidRDefault="006E76EF" w:rsidP="0023340D">
            <w:pPr>
              <w:rPr>
                <w:rFonts w:ascii="Arial" w:hAnsi="Arial" w:cs="Arial"/>
                <w:sz w:val="20"/>
              </w:rPr>
            </w:pPr>
          </w:p>
        </w:tc>
      </w:tr>
      <w:tr w:rsidR="006E76EF" w:rsidRPr="00CA2E66" w14:paraId="133C2197" w14:textId="77777777" w:rsidTr="00FD0C25">
        <w:trPr>
          <w:trHeight w:val="1453"/>
          <w:jc w:val="center"/>
        </w:trPr>
        <w:tc>
          <w:tcPr>
            <w:tcW w:w="1213" w:type="dxa"/>
            <w:tcBorders>
              <w:top w:val="single" w:sz="4" w:space="0" w:color="auto"/>
              <w:left w:val="nil"/>
              <w:bottom w:val="nil"/>
              <w:right w:val="nil"/>
            </w:tcBorders>
            <w:vAlign w:val="center"/>
          </w:tcPr>
          <w:p w14:paraId="0CEC08F0" w14:textId="2A8D7FE5" w:rsidR="006E76EF" w:rsidRPr="00CA2E66" w:rsidRDefault="006E76EF" w:rsidP="002F40DE">
            <w:pPr>
              <w:jc w:val="center"/>
              <w:rPr>
                <w:rFonts w:ascii="Arial" w:hAnsi="Arial" w:cs="Arial"/>
                <w:noProof/>
                <w:sz w:val="20"/>
                <w:lang w:eastAsia="ja-JP"/>
              </w:rPr>
            </w:pPr>
            <w:r w:rsidRPr="00CA2E66">
              <w:rPr>
                <w:rFonts w:ascii="Arial" w:hAnsi="Arial" w:cs="Arial"/>
                <w:noProof/>
                <w:sz w:val="20"/>
                <w:lang w:eastAsia="ja-JP"/>
              </w:rPr>
              <w:drawing>
                <wp:inline distT="0" distB="0" distL="0" distR="0" wp14:anchorId="117039CE" wp14:editId="19663D80">
                  <wp:extent cx="609600" cy="609600"/>
                  <wp:effectExtent l="19050" t="0" r="0" b="0"/>
                  <wp:docPr id="445043473" name="Picture 445043473" descr="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20" descr="3"/>
                          <pic:cNvPicPr>
                            <a:picLocks noChangeAspect="1" noChangeArrowheads="1"/>
                          </pic:cNvPicPr>
                        </pic:nvPicPr>
                        <pic:blipFill>
                          <a:blip r:embed="rId27" cstate="print"/>
                          <a:srcRect/>
                          <a:stretch>
                            <a:fillRect/>
                          </a:stretch>
                        </pic:blipFill>
                        <pic:spPr bwMode="auto">
                          <a:xfrm>
                            <a:off x="0" y="0"/>
                            <a:ext cx="609600" cy="609600"/>
                          </a:xfrm>
                          <a:prstGeom prst="rect">
                            <a:avLst/>
                          </a:prstGeom>
                          <a:noFill/>
                          <a:ln w="9525">
                            <a:noFill/>
                            <a:miter lim="800000"/>
                            <a:headEnd/>
                            <a:tailEnd/>
                          </a:ln>
                        </pic:spPr>
                      </pic:pic>
                    </a:graphicData>
                  </a:graphic>
                </wp:inline>
              </w:drawing>
            </w:r>
          </w:p>
        </w:tc>
        <w:tc>
          <w:tcPr>
            <w:tcW w:w="9137" w:type="dxa"/>
            <w:tcBorders>
              <w:top w:val="single" w:sz="4" w:space="0" w:color="auto"/>
              <w:left w:val="nil"/>
              <w:bottom w:val="nil"/>
              <w:right w:val="nil"/>
            </w:tcBorders>
            <w:vAlign w:val="center"/>
          </w:tcPr>
          <w:p w14:paraId="561F8B9E" w14:textId="1A9717F0" w:rsidR="00FD0C25" w:rsidRDefault="006E76EF" w:rsidP="0023340D">
            <w:pPr>
              <w:rPr>
                <w:rFonts w:ascii="Arial" w:hAnsi="Arial" w:cs="Arial"/>
                <w:sz w:val="20"/>
              </w:rPr>
            </w:pPr>
            <w:r w:rsidRPr="00C03146">
              <w:rPr>
                <w:rFonts w:ascii="Arial" w:hAnsi="Arial" w:cs="Arial"/>
                <w:sz w:val="20"/>
                <w:highlight w:val="yellow"/>
              </w:rPr>
              <w:t>14-1</w:t>
            </w:r>
            <w:r w:rsidR="00D05D1A" w:rsidRPr="00C03146">
              <w:rPr>
                <w:rFonts w:ascii="Arial" w:hAnsi="Arial" w:cs="Arial"/>
                <w:sz w:val="20"/>
                <w:highlight w:val="yellow"/>
              </w:rPr>
              <w:t>7</w:t>
            </w:r>
            <w:r w:rsidRPr="00CA2E66">
              <w:rPr>
                <w:rFonts w:ascii="Arial" w:hAnsi="Arial" w:cs="Arial"/>
                <w:sz w:val="20"/>
              </w:rPr>
              <w:t xml:space="preserve"> seconds – DIN Cup 4 at 2</w:t>
            </w:r>
            <w:r w:rsidRPr="00CA2E66">
              <w:rPr>
                <w:rFonts w:ascii="Arial" w:eastAsia="MS Mincho" w:hAnsi="Arial" w:cs="Arial" w:hint="eastAsia"/>
                <w:sz w:val="20"/>
                <w:lang w:eastAsia="ja-JP"/>
              </w:rPr>
              <w:t>5</w:t>
            </w:r>
            <w:r w:rsidRPr="00CA2E66">
              <w:rPr>
                <w:rFonts w:ascii="Arial" w:hAnsi="Arial" w:cs="Arial"/>
                <w:sz w:val="20"/>
              </w:rPr>
              <w:t>°C.</w:t>
            </w:r>
          </w:p>
        </w:tc>
      </w:tr>
      <w:tr w:rsidR="00011271" w:rsidRPr="00CA2E66" w14:paraId="7BFDB191" w14:textId="77777777" w:rsidTr="007B54E4">
        <w:trPr>
          <w:trHeight w:val="302"/>
          <w:jc w:val="center"/>
        </w:trPr>
        <w:tc>
          <w:tcPr>
            <w:tcW w:w="10350" w:type="dxa"/>
            <w:gridSpan w:val="2"/>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32262246" w14:textId="6E82500C" w:rsidR="00011271" w:rsidRPr="00CA2E66" w:rsidRDefault="00011271" w:rsidP="002F40DE">
            <w:pPr>
              <w:jc w:val="both"/>
              <w:rPr>
                <w:rFonts w:ascii="Arial" w:hAnsi="Arial" w:cs="Arial"/>
                <w:sz w:val="20"/>
              </w:rPr>
            </w:pPr>
            <w:r w:rsidRPr="00CA2E66">
              <w:rPr>
                <w:rFonts w:ascii="Arial" w:hAnsi="Arial" w:cs="Arial"/>
                <w:b/>
                <w:sz w:val="20"/>
              </w:rPr>
              <w:t xml:space="preserve">Spray gun set-up / application </w:t>
            </w:r>
            <w:r w:rsidR="00CE496D" w:rsidRPr="00CA2E66">
              <w:rPr>
                <w:rFonts w:ascii="Arial" w:hAnsi="Arial" w:cs="Arial"/>
                <w:b/>
                <w:sz w:val="20"/>
              </w:rPr>
              <w:t>pressure</w:t>
            </w:r>
          </w:p>
        </w:tc>
      </w:tr>
      <w:tr w:rsidR="00011271" w:rsidRPr="00CA2E66" w14:paraId="18E6C983" w14:textId="77777777" w:rsidTr="00FD0C25">
        <w:trPr>
          <w:trHeight w:val="1378"/>
          <w:jc w:val="center"/>
        </w:trPr>
        <w:tc>
          <w:tcPr>
            <w:tcW w:w="1238" w:type="dxa"/>
            <w:tcBorders>
              <w:top w:val="single" w:sz="4" w:space="0" w:color="auto"/>
              <w:left w:val="nil"/>
              <w:bottom w:val="nil"/>
              <w:right w:val="nil"/>
            </w:tcBorders>
            <w:vAlign w:val="center"/>
          </w:tcPr>
          <w:p w14:paraId="4E91F538" w14:textId="77777777" w:rsidR="00011271" w:rsidRPr="00CA2E66" w:rsidRDefault="00011271" w:rsidP="002F40DE">
            <w:pPr>
              <w:jc w:val="center"/>
              <w:rPr>
                <w:rFonts w:ascii="Arial" w:hAnsi="Arial"/>
                <w:sz w:val="20"/>
                <w:lang w:eastAsia="zh-CN"/>
              </w:rPr>
            </w:pPr>
            <w:r w:rsidRPr="00CA2E66">
              <w:rPr>
                <w:rFonts w:ascii="Arial" w:hAnsi="Arial" w:cs="Arial"/>
                <w:b/>
                <w:noProof/>
                <w:sz w:val="20"/>
                <w:lang w:eastAsia="ja-JP"/>
              </w:rPr>
              <w:drawing>
                <wp:inline distT="0" distB="0" distL="0" distR="0" wp14:anchorId="09AD7CEC" wp14:editId="5F9E25D3">
                  <wp:extent cx="609600" cy="609600"/>
                  <wp:effectExtent l="19050" t="0" r="0" b="0"/>
                  <wp:docPr id="19" name="Picture 19" descr="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21" descr="4"/>
                          <pic:cNvPicPr>
                            <a:picLocks noChangeAspect="1" noChangeArrowheads="1"/>
                          </pic:cNvPicPr>
                        </pic:nvPicPr>
                        <pic:blipFill>
                          <a:blip r:embed="rId14" cstate="print"/>
                          <a:srcRect/>
                          <a:stretch>
                            <a:fillRect/>
                          </a:stretch>
                        </pic:blipFill>
                        <pic:spPr bwMode="auto">
                          <a:xfrm>
                            <a:off x="0" y="0"/>
                            <a:ext cx="609600" cy="609600"/>
                          </a:xfrm>
                          <a:prstGeom prst="rect">
                            <a:avLst/>
                          </a:prstGeom>
                          <a:noFill/>
                          <a:ln w="9525">
                            <a:noFill/>
                            <a:miter lim="800000"/>
                            <a:headEnd/>
                            <a:tailEnd/>
                          </a:ln>
                        </pic:spPr>
                      </pic:pic>
                    </a:graphicData>
                  </a:graphic>
                </wp:inline>
              </w:drawing>
            </w:r>
          </w:p>
        </w:tc>
        <w:tc>
          <w:tcPr>
            <w:tcW w:w="9112" w:type="dxa"/>
            <w:tcBorders>
              <w:top w:val="single" w:sz="4" w:space="0" w:color="auto"/>
              <w:left w:val="nil"/>
              <w:bottom w:val="nil"/>
              <w:right w:val="nil"/>
            </w:tcBorders>
            <w:vAlign w:val="center"/>
          </w:tcPr>
          <w:p w14:paraId="5079549D" w14:textId="77777777" w:rsidR="00011271" w:rsidRPr="00CA2E66" w:rsidRDefault="00011271" w:rsidP="002F40DE">
            <w:pPr>
              <w:rPr>
                <w:rFonts w:ascii="Arial" w:hAnsi="Arial" w:cs="Arial"/>
                <w:b/>
                <w:sz w:val="20"/>
              </w:rPr>
            </w:pPr>
            <w:r w:rsidRPr="00CA2E66">
              <w:rPr>
                <w:rFonts w:ascii="Arial" w:hAnsi="Arial" w:cs="Arial"/>
                <w:b/>
                <w:sz w:val="20"/>
              </w:rPr>
              <w:t>Spray gun</w:t>
            </w:r>
            <w:r w:rsidRPr="00CA2E66">
              <w:rPr>
                <w:rFonts w:ascii="Arial" w:hAnsi="Arial" w:cs="Arial"/>
                <w:b/>
                <w:sz w:val="20"/>
              </w:rPr>
              <w:tab/>
            </w:r>
            <w:r w:rsidRPr="00CA2E66">
              <w:rPr>
                <w:rFonts w:ascii="Arial" w:hAnsi="Arial" w:cs="Arial"/>
                <w:b/>
                <w:sz w:val="20"/>
              </w:rPr>
              <w:tab/>
              <w:t>Fluid tip – set-up</w:t>
            </w:r>
            <w:r w:rsidRPr="00CA2E66">
              <w:rPr>
                <w:rFonts w:ascii="Arial" w:hAnsi="Arial" w:cs="Arial"/>
                <w:b/>
                <w:sz w:val="20"/>
              </w:rPr>
              <w:tab/>
            </w:r>
            <w:r w:rsidRPr="00CA2E66">
              <w:rPr>
                <w:rFonts w:ascii="Arial" w:hAnsi="Arial" w:cs="Arial"/>
                <w:b/>
                <w:sz w:val="20"/>
              </w:rPr>
              <w:tab/>
              <w:t>Application pressure</w:t>
            </w:r>
          </w:p>
          <w:p w14:paraId="59AFDAC2" w14:textId="4E26EB81" w:rsidR="00011271" w:rsidRPr="00CA2E66" w:rsidRDefault="0023340D" w:rsidP="002F40DE">
            <w:pPr>
              <w:rPr>
                <w:rFonts w:ascii="Arial" w:hAnsi="Arial" w:cs="Arial"/>
                <w:sz w:val="20"/>
              </w:rPr>
            </w:pPr>
            <w:r w:rsidRPr="00CA2E66">
              <w:rPr>
                <w:rFonts w:ascii="Arial" w:hAnsi="Arial" w:cs="Arial"/>
                <w:sz w:val="20"/>
              </w:rPr>
              <w:t>Gravity feed</w:t>
            </w:r>
            <w:r w:rsidRPr="00CA2E66">
              <w:rPr>
                <w:rFonts w:ascii="Arial" w:hAnsi="Arial" w:cs="Arial"/>
                <w:sz w:val="20"/>
              </w:rPr>
              <w:tab/>
            </w:r>
            <w:r w:rsidRPr="00CA2E66">
              <w:rPr>
                <w:rFonts w:ascii="Arial" w:hAnsi="Arial" w:cs="Arial"/>
                <w:sz w:val="20"/>
              </w:rPr>
              <w:tab/>
              <w:t>1.</w:t>
            </w:r>
            <w:r w:rsidR="00A3614A">
              <w:rPr>
                <w:rFonts w:ascii="Arial" w:hAnsi="Arial" w:cs="Arial"/>
                <w:sz w:val="20"/>
              </w:rPr>
              <w:t>3</w:t>
            </w:r>
            <w:r w:rsidRPr="00CA2E66">
              <w:rPr>
                <w:rFonts w:ascii="Arial" w:hAnsi="Arial" w:cs="Arial"/>
                <w:sz w:val="20"/>
              </w:rPr>
              <w:t>-1.</w:t>
            </w:r>
            <w:r w:rsidR="00A3614A">
              <w:rPr>
                <w:rFonts w:ascii="Arial" w:hAnsi="Arial" w:cs="Arial"/>
                <w:sz w:val="20"/>
              </w:rPr>
              <w:t>4</w:t>
            </w:r>
            <w:r w:rsidR="00011271" w:rsidRPr="00CA2E66">
              <w:rPr>
                <w:rFonts w:ascii="Arial" w:hAnsi="Arial" w:cs="Arial"/>
                <w:sz w:val="20"/>
              </w:rPr>
              <w:t xml:space="preserve"> mm</w:t>
            </w:r>
            <w:r w:rsidR="00011271" w:rsidRPr="00CA2E66">
              <w:rPr>
                <w:rFonts w:ascii="Arial" w:hAnsi="Arial" w:cs="Arial"/>
                <w:sz w:val="20"/>
              </w:rPr>
              <w:tab/>
            </w:r>
            <w:r w:rsidR="00011271" w:rsidRPr="00CA2E66">
              <w:rPr>
                <w:rFonts w:ascii="Arial" w:hAnsi="Arial" w:cs="Arial"/>
                <w:sz w:val="20"/>
              </w:rPr>
              <w:tab/>
            </w:r>
            <w:r w:rsidR="00011271" w:rsidRPr="00CA2E66">
              <w:rPr>
                <w:rFonts w:ascii="Arial" w:hAnsi="Arial" w:cs="Arial"/>
                <w:sz w:val="20"/>
              </w:rPr>
              <w:tab/>
              <w:t>1.7-2.</w:t>
            </w:r>
            <w:r w:rsidR="00A3614A">
              <w:rPr>
                <w:rFonts w:ascii="Arial" w:hAnsi="Arial" w:cs="Arial"/>
                <w:sz w:val="20"/>
              </w:rPr>
              <w:t>0</w:t>
            </w:r>
            <w:r w:rsidR="00011271" w:rsidRPr="00CA2E66">
              <w:rPr>
                <w:rFonts w:ascii="Arial" w:hAnsi="Arial" w:cs="Arial"/>
                <w:sz w:val="20"/>
              </w:rPr>
              <w:t xml:space="preserve"> bar at the spray gun air inlet</w:t>
            </w:r>
          </w:p>
          <w:p w14:paraId="4A682881" w14:textId="77777777" w:rsidR="00011271" w:rsidRPr="00CA2E66" w:rsidRDefault="00011271" w:rsidP="002F40DE">
            <w:pPr>
              <w:rPr>
                <w:rFonts w:ascii="Arial" w:hAnsi="Arial" w:cs="Arial"/>
                <w:sz w:val="20"/>
              </w:rPr>
            </w:pPr>
            <w:r w:rsidRPr="00CA2E66">
              <w:rPr>
                <w:rFonts w:ascii="Arial" w:hAnsi="Arial" w:cs="Arial"/>
                <w:sz w:val="20"/>
              </w:rPr>
              <w:tab/>
            </w:r>
            <w:r w:rsidRPr="00CA2E66">
              <w:rPr>
                <w:rFonts w:ascii="Arial" w:hAnsi="Arial" w:cs="Arial"/>
                <w:sz w:val="20"/>
              </w:rPr>
              <w:tab/>
            </w:r>
            <w:r w:rsidRPr="00CA2E66">
              <w:rPr>
                <w:rFonts w:ascii="Arial" w:hAnsi="Arial" w:cs="Arial"/>
                <w:sz w:val="20"/>
              </w:rPr>
              <w:tab/>
            </w:r>
            <w:r w:rsidRPr="00CA2E66">
              <w:rPr>
                <w:rFonts w:ascii="Arial" w:hAnsi="Arial" w:cs="Arial"/>
                <w:sz w:val="20"/>
              </w:rPr>
              <w:tab/>
            </w:r>
            <w:r w:rsidRPr="00CA2E66">
              <w:rPr>
                <w:rFonts w:ascii="Arial" w:hAnsi="Arial" w:cs="Arial"/>
                <w:sz w:val="20"/>
              </w:rPr>
              <w:tab/>
            </w:r>
            <w:r w:rsidRPr="00CA2E66">
              <w:rPr>
                <w:rFonts w:ascii="Arial" w:hAnsi="Arial" w:cs="Arial"/>
                <w:sz w:val="20"/>
              </w:rPr>
              <w:tab/>
            </w:r>
            <w:r w:rsidRPr="00CA2E66">
              <w:rPr>
                <w:rFonts w:ascii="Arial" w:hAnsi="Arial" w:cs="Arial"/>
                <w:sz w:val="20"/>
              </w:rPr>
              <w:tab/>
              <w:t>HVLP max 0.6-0.7 bar at the air cap</w:t>
            </w:r>
          </w:p>
        </w:tc>
      </w:tr>
      <w:tr w:rsidR="00011271" w:rsidRPr="00CA2E66" w14:paraId="2B32B6C3" w14:textId="77777777" w:rsidTr="00C1505C">
        <w:trPr>
          <w:trHeight w:val="302"/>
          <w:jc w:val="center"/>
        </w:trPr>
        <w:tc>
          <w:tcPr>
            <w:tcW w:w="10350" w:type="dxa"/>
            <w:gridSpan w:val="2"/>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68CD6899" w14:textId="3E3680A9" w:rsidR="00011271" w:rsidRPr="00C1505C" w:rsidRDefault="00FA52FC" w:rsidP="002F40DE">
            <w:pPr>
              <w:rPr>
                <w:rFonts w:ascii="Arial" w:hAnsi="Arial" w:cs="Arial"/>
                <w:b/>
                <w:sz w:val="20"/>
              </w:rPr>
            </w:pPr>
            <w:r w:rsidRPr="00C03146">
              <w:rPr>
                <w:rFonts w:ascii="Arial" w:hAnsi="Arial" w:cs="Arial"/>
                <w:b/>
                <w:sz w:val="20"/>
                <w:highlight w:val="yellow"/>
              </w:rPr>
              <w:t>Further r</w:t>
            </w:r>
            <w:r w:rsidR="006E7F4F" w:rsidRPr="00C03146">
              <w:rPr>
                <w:rFonts w:ascii="Arial" w:hAnsi="Arial" w:cs="Arial"/>
                <w:b/>
                <w:sz w:val="20"/>
                <w:highlight w:val="yellow"/>
              </w:rPr>
              <w:t>ecomm</w:t>
            </w:r>
            <w:r w:rsidR="00AB02AC" w:rsidRPr="00C03146">
              <w:rPr>
                <w:rFonts w:ascii="Arial" w:hAnsi="Arial" w:cs="Arial"/>
                <w:b/>
                <w:sz w:val="20"/>
                <w:highlight w:val="yellow"/>
              </w:rPr>
              <w:t>end</w:t>
            </w:r>
            <w:r w:rsidR="00813B6D" w:rsidRPr="00C03146">
              <w:rPr>
                <w:rFonts w:ascii="Arial" w:hAnsi="Arial" w:cs="Arial"/>
                <w:b/>
                <w:sz w:val="20"/>
                <w:highlight w:val="yellow"/>
              </w:rPr>
              <w:t>ations</w:t>
            </w:r>
            <w:r w:rsidR="001B5351" w:rsidRPr="00C03146">
              <w:rPr>
                <w:rFonts w:ascii="Arial" w:hAnsi="Arial" w:cs="Arial"/>
                <w:b/>
                <w:sz w:val="20"/>
                <w:highlight w:val="yellow"/>
              </w:rPr>
              <w:t xml:space="preserve"> for</w:t>
            </w:r>
            <w:r w:rsidR="00AB02AC" w:rsidRPr="00C03146">
              <w:rPr>
                <w:rFonts w:ascii="Arial" w:hAnsi="Arial" w:cs="Arial"/>
                <w:b/>
                <w:sz w:val="20"/>
                <w:highlight w:val="yellow"/>
              </w:rPr>
              <w:t xml:space="preserve"> </w:t>
            </w:r>
            <w:r w:rsidR="00813B6D" w:rsidRPr="00C03146">
              <w:rPr>
                <w:rFonts w:ascii="Arial" w:hAnsi="Arial" w:cs="Arial"/>
                <w:b/>
                <w:sz w:val="20"/>
                <w:highlight w:val="yellow"/>
              </w:rPr>
              <w:t>warmer climates</w:t>
            </w:r>
            <w:r w:rsidR="003440B3" w:rsidRPr="00C03146">
              <w:rPr>
                <w:rFonts w:ascii="Arial" w:hAnsi="Arial" w:cs="Arial"/>
                <w:b/>
                <w:sz w:val="20"/>
                <w:highlight w:val="yellow"/>
              </w:rPr>
              <w:t xml:space="preserve"> greater than 30ºC</w:t>
            </w:r>
          </w:p>
        </w:tc>
      </w:tr>
      <w:tr w:rsidR="000E7FD7" w:rsidRPr="00CA2E66" w14:paraId="41F46131" w14:textId="77777777" w:rsidTr="00EE2B0F">
        <w:trPr>
          <w:trHeight w:val="302"/>
          <w:jc w:val="center"/>
        </w:trPr>
        <w:tc>
          <w:tcPr>
            <w:tcW w:w="10350" w:type="dxa"/>
            <w:gridSpan w:val="2"/>
            <w:tcBorders>
              <w:top w:val="single" w:sz="4" w:space="0" w:color="auto"/>
              <w:left w:val="nil"/>
              <w:bottom w:val="nil"/>
              <w:right w:val="nil"/>
            </w:tcBorders>
            <w:vAlign w:val="center"/>
          </w:tcPr>
          <w:p w14:paraId="6A1604A6" w14:textId="77777777" w:rsidR="002B48C6" w:rsidRPr="00C1505C" w:rsidRDefault="002B48C6" w:rsidP="00FB0716">
            <w:pPr>
              <w:rPr>
                <w:rFonts w:ascii="Arial" w:hAnsi="Arial" w:cs="Arial"/>
                <w:bCs/>
                <w:sz w:val="20"/>
              </w:rPr>
            </w:pPr>
          </w:p>
          <w:p w14:paraId="761B4AEF" w14:textId="59649E30" w:rsidR="0003438C" w:rsidRPr="00C1505C" w:rsidRDefault="00F427B9" w:rsidP="00DA4C92">
            <w:pPr>
              <w:spacing w:line="276" w:lineRule="auto"/>
              <w:rPr>
                <w:rFonts w:ascii="Arial" w:hAnsi="Arial" w:cs="Arial"/>
                <w:bCs/>
                <w:sz w:val="20"/>
              </w:rPr>
            </w:pPr>
            <w:r w:rsidRPr="00C1505C">
              <w:rPr>
                <w:rFonts w:ascii="Arial" w:hAnsi="Arial" w:cs="Arial"/>
                <w:bCs/>
                <w:sz w:val="20"/>
              </w:rPr>
              <w:t xml:space="preserve"> Based on test </w:t>
            </w:r>
            <w:r w:rsidR="00153AED" w:rsidRPr="00C1505C">
              <w:rPr>
                <w:rFonts w:ascii="Arial" w:hAnsi="Arial" w:cs="Arial"/>
                <w:bCs/>
                <w:sz w:val="20"/>
              </w:rPr>
              <w:t>results</w:t>
            </w:r>
            <w:r w:rsidR="00FB0716" w:rsidRPr="00C1505C">
              <w:rPr>
                <w:rFonts w:ascii="Arial" w:hAnsi="Arial" w:cs="Arial"/>
                <w:bCs/>
                <w:sz w:val="20"/>
              </w:rPr>
              <w:t xml:space="preserve"> when </w:t>
            </w:r>
            <w:r w:rsidR="001B5351" w:rsidRPr="00C1505C">
              <w:rPr>
                <w:rFonts w:ascii="Arial" w:hAnsi="Arial" w:cs="Arial"/>
                <w:bCs/>
                <w:sz w:val="20"/>
              </w:rPr>
              <w:t>using</w:t>
            </w:r>
            <w:r w:rsidR="001D2A76" w:rsidRPr="00C1505C">
              <w:rPr>
                <w:rFonts w:ascii="Arial" w:hAnsi="Arial" w:cs="Arial"/>
                <w:bCs/>
                <w:sz w:val="20"/>
              </w:rPr>
              <w:t xml:space="preserve"> Expert HS in warmer climates it is recommended to</w:t>
            </w:r>
            <w:r w:rsidR="005C56B8" w:rsidRPr="00C1505C">
              <w:rPr>
                <w:rFonts w:ascii="Arial" w:hAnsi="Arial" w:cs="Arial"/>
                <w:bCs/>
                <w:sz w:val="20"/>
              </w:rPr>
              <w:t>:</w:t>
            </w:r>
          </w:p>
          <w:p w14:paraId="2A1CF5D0" w14:textId="7C72EC22" w:rsidR="006233A8" w:rsidRPr="00C1505C" w:rsidRDefault="0003438C" w:rsidP="00DA4C92">
            <w:pPr>
              <w:pStyle w:val="ListParagraph"/>
              <w:numPr>
                <w:ilvl w:val="0"/>
                <w:numId w:val="14"/>
              </w:numPr>
              <w:spacing w:line="276" w:lineRule="auto"/>
              <w:rPr>
                <w:rFonts w:ascii="Arial" w:hAnsi="Arial" w:cs="Arial"/>
                <w:bCs/>
                <w:sz w:val="20"/>
              </w:rPr>
            </w:pPr>
            <w:r w:rsidRPr="00C1505C">
              <w:rPr>
                <w:rFonts w:ascii="Arial" w:hAnsi="Arial" w:cs="Arial"/>
                <w:bCs/>
                <w:sz w:val="20"/>
              </w:rPr>
              <w:t xml:space="preserve">Choose </w:t>
            </w:r>
            <w:r w:rsidR="0007336E" w:rsidRPr="00C1505C">
              <w:rPr>
                <w:rFonts w:ascii="Arial" w:hAnsi="Arial" w:cs="Arial"/>
                <w:bCs/>
                <w:sz w:val="20"/>
              </w:rPr>
              <w:t xml:space="preserve">a </w:t>
            </w:r>
            <w:r w:rsidR="00A44FBA" w:rsidRPr="00C1505C">
              <w:rPr>
                <w:rFonts w:ascii="Arial" w:hAnsi="Arial" w:cs="Arial"/>
                <w:bCs/>
                <w:sz w:val="20"/>
              </w:rPr>
              <w:t xml:space="preserve">suitable </w:t>
            </w:r>
            <w:r w:rsidR="0007336E" w:rsidRPr="00C1505C">
              <w:rPr>
                <w:rFonts w:ascii="Arial" w:hAnsi="Arial" w:cs="Arial"/>
                <w:bCs/>
                <w:sz w:val="20"/>
              </w:rPr>
              <w:t>H</w:t>
            </w:r>
            <w:r w:rsidR="00A44FBA" w:rsidRPr="00C1505C">
              <w:rPr>
                <w:rFonts w:ascii="Arial" w:hAnsi="Arial" w:cs="Arial"/>
                <w:bCs/>
                <w:sz w:val="20"/>
              </w:rPr>
              <w:t>ardener / Reducer combination</w:t>
            </w:r>
            <w:r w:rsidR="006233A8" w:rsidRPr="00C1505C">
              <w:rPr>
                <w:rFonts w:ascii="Arial" w:hAnsi="Arial" w:cs="Arial"/>
                <w:bCs/>
                <w:sz w:val="20"/>
              </w:rPr>
              <w:t xml:space="preserve"> depending on ambient temperature &amp; job size</w:t>
            </w:r>
            <w:r w:rsidR="00675023" w:rsidRPr="00C1505C">
              <w:rPr>
                <w:rFonts w:ascii="Arial" w:hAnsi="Arial" w:cs="Arial"/>
                <w:bCs/>
                <w:sz w:val="20"/>
              </w:rPr>
              <w:t xml:space="preserve"> as suggested on mixing </w:t>
            </w:r>
            <w:r w:rsidR="004B0AD7" w:rsidRPr="00C1505C">
              <w:rPr>
                <w:rFonts w:ascii="Arial" w:hAnsi="Arial" w:cs="Arial"/>
                <w:bCs/>
                <w:sz w:val="20"/>
              </w:rPr>
              <w:t>chart.</w:t>
            </w:r>
          </w:p>
          <w:p w14:paraId="4AD2BC61" w14:textId="77777777" w:rsidR="004768FA" w:rsidRPr="00C1505C" w:rsidRDefault="006233A8" w:rsidP="00DA4C92">
            <w:pPr>
              <w:pStyle w:val="ListParagraph"/>
              <w:numPr>
                <w:ilvl w:val="0"/>
                <w:numId w:val="14"/>
              </w:numPr>
              <w:spacing w:line="276" w:lineRule="auto"/>
              <w:rPr>
                <w:rFonts w:ascii="Arial" w:hAnsi="Arial" w:cs="Arial"/>
                <w:bCs/>
                <w:sz w:val="20"/>
              </w:rPr>
            </w:pPr>
            <w:r w:rsidRPr="00C1505C">
              <w:rPr>
                <w:rFonts w:ascii="Arial" w:hAnsi="Arial" w:cs="Arial"/>
                <w:bCs/>
                <w:sz w:val="20"/>
              </w:rPr>
              <w:t>O</w:t>
            </w:r>
            <w:r w:rsidR="00D4014B" w:rsidRPr="00C1505C">
              <w:rPr>
                <w:rFonts w:ascii="Arial" w:hAnsi="Arial" w:cs="Arial"/>
                <w:bCs/>
                <w:sz w:val="20"/>
              </w:rPr>
              <w:t xml:space="preserve">nly use </w:t>
            </w:r>
            <w:r w:rsidR="00D4014B" w:rsidRPr="00C1505C">
              <w:rPr>
                <w:rFonts w:ascii="Arial" w:hAnsi="Arial" w:cs="Arial"/>
                <w:b/>
                <w:sz w:val="20"/>
              </w:rPr>
              <w:t xml:space="preserve">5% </w:t>
            </w:r>
            <w:r w:rsidR="001D2A76" w:rsidRPr="00C1505C">
              <w:rPr>
                <w:rFonts w:ascii="Arial" w:hAnsi="Arial" w:cs="Arial"/>
                <w:bCs/>
                <w:sz w:val="20"/>
              </w:rPr>
              <w:t xml:space="preserve">Plus </w:t>
            </w:r>
            <w:r w:rsidR="002B48C6" w:rsidRPr="00C1505C">
              <w:rPr>
                <w:rFonts w:ascii="Arial" w:hAnsi="Arial" w:cs="Arial"/>
                <w:bCs/>
                <w:sz w:val="20"/>
              </w:rPr>
              <w:t>R</w:t>
            </w:r>
            <w:r w:rsidR="00D4014B" w:rsidRPr="00C1505C">
              <w:rPr>
                <w:rFonts w:ascii="Arial" w:hAnsi="Arial" w:cs="Arial"/>
                <w:bCs/>
                <w:sz w:val="20"/>
              </w:rPr>
              <w:t>educer</w:t>
            </w:r>
            <w:r w:rsidR="002B48C6" w:rsidRPr="00C1505C">
              <w:rPr>
                <w:rFonts w:ascii="Arial" w:hAnsi="Arial" w:cs="Arial"/>
                <w:bCs/>
                <w:sz w:val="20"/>
              </w:rPr>
              <w:t xml:space="preserve"> </w:t>
            </w:r>
          </w:p>
          <w:p w14:paraId="129A3BCA" w14:textId="4359187E" w:rsidR="000E7FD7" w:rsidRPr="00C1505C" w:rsidRDefault="00E317EF" w:rsidP="00DA4C92">
            <w:pPr>
              <w:pStyle w:val="ListParagraph"/>
              <w:numPr>
                <w:ilvl w:val="0"/>
                <w:numId w:val="14"/>
              </w:numPr>
              <w:spacing w:line="276" w:lineRule="auto"/>
              <w:rPr>
                <w:rFonts w:ascii="Arial" w:hAnsi="Arial" w:cs="Arial"/>
                <w:bCs/>
                <w:sz w:val="20"/>
              </w:rPr>
            </w:pPr>
            <w:r w:rsidRPr="00C1505C">
              <w:rPr>
                <w:rFonts w:ascii="Arial" w:hAnsi="Arial" w:cs="Arial"/>
                <w:b/>
                <w:sz w:val="20"/>
              </w:rPr>
              <w:t>(1.4</w:t>
            </w:r>
            <w:r w:rsidR="001B5351" w:rsidRPr="00C1505C">
              <w:rPr>
                <w:rFonts w:ascii="Arial" w:hAnsi="Arial" w:cs="Arial"/>
                <w:b/>
                <w:sz w:val="20"/>
              </w:rPr>
              <w:t>)</w:t>
            </w:r>
            <w:r w:rsidR="001B5351" w:rsidRPr="00C1505C">
              <w:rPr>
                <w:rFonts w:ascii="Arial" w:hAnsi="Arial" w:cs="Arial"/>
                <w:bCs/>
                <w:sz w:val="20"/>
              </w:rPr>
              <w:t xml:space="preserve"> </w:t>
            </w:r>
            <w:r w:rsidRPr="00C1505C">
              <w:rPr>
                <w:rFonts w:ascii="Arial" w:hAnsi="Arial" w:cs="Arial"/>
                <w:bCs/>
                <w:sz w:val="20"/>
              </w:rPr>
              <w:t xml:space="preserve">fluid tip </w:t>
            </w:r>
            <w:r w:rsidR="004768FA" w:rsidRPr="00C1505C">
              <w:rPr>
                <w:rFonts w:ascii="Arial" w:hAnsi="Arial" w:cs="Arial"/>
                <w:bCs/>
                <w:sz w:val="20"/>
              </w:rPr>
              <w:t xml:space="preserve">spray gun </w:t>
            </w:r>
            <w:r w:rsidRPr="00C1505C">
              <w:rPr>
                <w:rFonts w:ascii="Arial" w:hAnsi="Arial" w:cs="Arial"/>
                <w:bCs/>
                <w:sz w:val="20"/>
              </w:rPr>
              <w:t xml:space="preserve">set-up </w:t>
            </w:r>
          </w:p>
        </w:tc>
      </w:tr>
      <w:tr w:rsidR="00F91314" w:rsidRPr="00CA2E66" w14:paraId="56FB6DD9" w14:textId="77777777" w:rsidTr="00EE2B0F">
        <w:trPr>
          <w:trHeight w:val="302"/>
          <w:jc w:val="center"/>
        </w:trPr>
        <w:tc>
          <w:tcPr>
            <w:tcW w:w="10350" w:type="dxa"/>
            <w:gridSpan w:val="2"/>
            <w:tcBorders>
              <w:top w:val="nil"/>
              <w:left w:val="nil"/>
              <w:bottom w:val="single" w:sz="4" w:space="0" w:color="000000"/>
              <w:right w:val="nil"/>
            </w:tcBorders>
            <w:vAlign w:val="center"/>
          </w:tcPr>
          <w:p w14:paraId="696B5DD4" w14:textId="77777777" w:rsidR="00DA4C92" w:rsidRPr="00CA2E66" w:rsidRDefault="00DA4C92" w:rsidP="002F40DE">
            <w:pPr>
              <w:rPr>
                <w:rFonts w:ascii="Arial" w:hAnsi="Arial" w:cs="Arial"/>
                <w:b/>
                <w:sz w:val="20"/>
              </w:rPr>
            </w:pPr>
          </w:p>
        </w:tc>
      </w:tr>
      <w:tr w:rsidR="00F91314" w:rsidRPr="00CA2E66" w14:paraId="57936B19" w14:textId="77777777" w:rsidTr="00EE2B0F">
        <w:trPr>
          <w:trHeight w:val="302"/>
          <w:jc w:val="center"/>
        </w:trPr>
        <w:tc>
          <w:tcPr>
            <w:tcW w:w="10350" w:type="dxa"/>
            <w:gridSpan w:val="2"/>
            <w:tcBorders>
              <w:top w:val="single" w:sz="4" w:space="0" w:color="000000"/>
              <w:left w:val="single" w:sz="4" w:space="0" w:color="auto"/>
              <w:bottom w:val="single" w:sz="4" w:space="0" w:color="auto"/>
              <w:right w:val="single" w:sz="4" w:space="0" w:color="auto"/>
            </w:tcBorders>
            <w:shd w:val="clear" w:color="auto" w:fill="D9D9D9" w:themeFill="background1" w:themeFillShade="D9"/>
            <w:vAlign w:val="center"/>
          </w:tcPr>
          <w:p w14:paraId="764BDE13" w14:textId="5E0528FD" w:rsidR="00F91314" w:rsidRPr="00CA2E66" w:rsidRDefault="00F91314" w:rsidP="002F40DE">
            <w:pPr>
              <w:rPr>
                <w:rFonts w:ascii="Arial" w:hAnsi="Arial" w:cs="Arial"/>
                <w:b/>
                <w:sz w:val="20"/>
              </w:rPr>
            </w:pPr>
            <w:r w:rsidRPr="00CA2E66">
              <w:rPr>
                <w:rFonts w:ascii="Arial" w:hAnsi="Arial" w:cs="Arial"/>
                <w:b/>
                <w:sz w:val="20"/>
              </w:rPr>
              <w:lastRenderedPageBreak/>
              <w:t>Application process &amp; blending</w:t>
            </w:r>
          </w:p>
        </w:tc>
      </w:tr>
      <w:tr w:rsidR="00011271" w:rsidRPr="00CA2E66" w14:paraId="28E95B48" w14:textId="77777777" w:rsidTr="004B0AD7">
        <w:trPr>
          <w:trHeight w:val="2346"/>
          <w:jc w:val="center"/>
        </w:trPr>
        <w:tc>
          <w:tcPr>
            <w:tcW w:w="1238" w:type="dxa"/>
            <w:tcBorders>
              <w:top w:val="single" w:sz="4" w:space="0" w:color="auto"/>
              <w:left w:val="nil"/>
              <w:bottom w:val="single" w:sz="4" w:space="0" w:color="auto"/>
              <w:right w:val="nil"/>
            </w:tcBorders>
            <w:vAlign w:val="center"/>
          </w:tcPr>
          <w:p w14:paraId="539A1002" w14:textId="77777777" w:rsidR="00011271" w:rsidRPr="00CA2E66" w:rsidRDefault="00011271" w:rsidP="002F40DE">
            <w:pPr>
              <w:jc w:val="center"/>
              <w:rPr>
                <w:rFonts w:cs="Arial"/>
                <w:noProof/>
                <w:sz w:val="20"/>
                <w:lang w:eastAsia="zh-CN"/>
              </w:rPr>
            </w:pPr>
            <w:r w:rsidRPr="00CA2E66">
              <w:rPr>
                <w:rFonts w:ascii="Arial" w:hAnsi="Arial" w:cs="Arial"/>
                <w:b/>
                <w:noProof/>
                <w:sz w:val="20"/>
                <w:lang w:eastAsia="ja-JP"/>
              </w:rPr>
              <w:drawing>
                <wp:inline distT="0" distB="0" distL="0" distR="0" wp14:anchorId="511E036A" wp14:editId="0775EBB4">
                  <wp:extent cx="609600" cy="609600"/>
                  <wp:effectExtent l="19050" t="0" r="0" b="0"/>
                  <wp:docPr id="20" name="Picture 20" descr="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descr="4"/>
                          <pic:cNvPicPr>
                            <a:picLocks noChangeAspect="1" noChangeArrowheads="1"/>
                          </pic:cNvPicPr>
                        </pic:nvPicPr>
                        <pic:blipFill>
                          <a:blip r:embed="rId15" cstate="print"/>
                          <a:srcRect/>
                          <a:stretch>
                            <a:fillRect/>
                          </a:stretch>
                        </pic:blipFill>
                        <pic:spPr bwMode="auto">
                          <a:xfrm>
                            <a:off x="0" y="0"/>
                            <a:ext cx="609600" cy="609600"/>
                          </a:xfrm>
                          <a:prstGeom prst="rect">
                            <a:avLst/>
                          </a:prstGeom>
                          <a:noFill/>
                          <a:ln w="9525">
                            <a:noFill/>
                            <a:miter lim="800000"/>
                            <a:headEnd/>
                            <a:tailEnd/>
                          </a:ln>
                        </pic:spPr>
                      </pic:pic>
                    </a:graphicData>
                  </a:graphic>
                </wp:inline>
              </w:drawing>
            </w:r>
          </w:p>
        </w:tc>
        <w:tc>
          <w:tcPr>
            <w:tcW w:w="9112" w:type="dxa"/>
            <w:tcBorders>
              <w:top w:val="single" w:sz="4" w:space="0" w:color="auto"/>
              <w:left w:val="nil"/>
              <w:bottom w:val="single" w:sz="4" w:space="0" w:color="auto"/>
              <w:right w:val="nil"/>
            </w:tcBorders>
            <w:vAlign w:val="center"/>
          </w:tcPr>
          <w:p w14:paraId="58650D45" w14:textId="7ABC82CF" w:rsidR="00011271" w:rsidRPr="00CA2E66" w:rsidRDefault="00011271" w:rsidP="002F40DE">
            <w:pPr>
              <w:rPr>
                <w:rFonts w:ascii="Arial" w:hAnsi="Arial" w:cs="Arial"/>
                <w:sz w:val="20"/>
              </w:rPr>
            </w:pPr>
            <w:r w:rsidRPr="00CA2E66">
              <w:rPr>
                <w:rFonts w:ascii="Arial" w:hAnsi="Arial" w:cs="Arial"/>
                <w:sz w:val="20"/>
              </w:rPr>
              <w:t xml:space="preserve">Apply a medium </w:t>
            </w:r>
            <w:r w:rsidR="0023340D" w:rsidRPr="00CA2E66">
              <w:rPr>
                <w:rFonts w:ascii="Arial" w:hAnsi="Arial" w:cs="Arial"/>
                <w:sz w:val="20"/>
              </w:rPr>
              <w:t xml:space="preserve">closed coat, allowing for </w:t>
            </w:r>
            <w:r w:rsidR="0023340D" w:rsidRPr="0068580B">
              <w:rPr>
                <w:rFonts w:ascii="Arial" w:hAnsi="Arial" w:cs="Arial"/>
                <w:sz w:val="20"/>
              </w:rPr>
              <w:t xml:space="preserve">a </w:t>
            </w:r>
            <w:r w:rsidR="00A3614A" w:rsidRPr="0068580B">
              <w:rPr>
                <w:rFonts w:ascii="Arial" w:hAnsi="Arial" w:cs="Arial"/>
                <w:sz w:val="20"/>
              </w:rPr>
              <w:t>5</w:t>
            </w:r>
            <w:r w:rsidR="0023340D" w:rsidRPr="0068580B">
              <w:rPr>
                <w:rFonts w:ascii="Arial" w:eastAsia="MS Mincho" w:hAnsi="Arial" w:cs="Arial" w:hint="eastAsia"/>
                <w:sz w:val="20"/>
                <w:lang w:eastAsia="ja-JP"/>
              </w:rPr>
              <w:t>-</w:t>
            </w:r>
            <w:r w:rsidR="00E8511F" w:rsidRPr="0068580B">
              <w:rPr>
                <w:rFonts w:ascii="Arial" w:eastAsia="MS Mincho" w:hAnsi="Arial" w:cs="Arial"/>
                <w:sz w:val="20"/>
                <w:lang w:eastAsia="ja-JP"/>
              </w:rPr>
              <w:t>7</w:t>
            </w:r>
            <w:r w:rsidRPr="00CA2E66">
              <w:rPr>
                <w:rFonts w:ascii="Arial" w:hAnsi="Arial" w:cs="Arial"/>
                <w:sz w:val="20"/>
              </w:rPr>
              <w:t xml:space="preserve"> minutes flash-off time at 2</w:t>
            </w:r>
            <w:r w:rsidR="0023340D" w:rsidRPr="00CA2E66">
              <w:rPr>
                <w:rFonts w:ascii="Arial" w:eastAsia="MS Mincho" w:hAnsi="Arial" w:cs="Arial" w:hint="eastAsia"/>
                <w:sz w:val="20"/>
                <w:lang w:eastAsia="ja-JP"/>
              </w:rPr>
              <w:t>5</w:t>
            </w:r>
            <w:r w:rsidRPr="00CA2E66">
              <w:rPr>
                <w:rFonts w:ascii="Arial" w:hAnsi="Arial" w:cs="Arial"/>
                <w:sz w:val="20"/>
              </w:rPr>
              <w:t>°C.</w:t>
            </w:r>
          </w:p>
          <w:p w14:paraId="37BAE32A" w14:textId="5D167DD4" w:rsidR="00011271" w:rsidRPr="00CA2E66" w:rsidRDefault="00011271" w:rsidP="002F40DE">
            <w:pPr>
              <w:rPr>
                <w:rFonts w:ascii="Arial" w:hAnsi="Arial" w:cs="Arial"/>
                <w:sz w:val="20"/>
              </w:rPr>
            </w:pPr>
            <w:r w:rsidRPr="00CA2E66">
              <w:rPr>
                <w:rFonts w:ascii="Arial" w:hAnsi="Arial" w:cs="Arial"/>
                <w:sz w:val="20"/>
              </w:rPr>
              <w:t xml:space="preserve">Next, apply a full coat, allowing for a </w:t>
            </w:r>
            <w:r w:rsidR="0023340D" w:rsidRPr="00CA2E66">
              <w:rPr>
                <w:rFonts w:ascii="Arial" w:eastAsia="MS Mincho" w:hAnsi="Arial" w:cs="Arial" w:hint="eastAsia"/>
                <w:sz w:val="20"/>
                <w:lang w:eastAsia="ja-JP"/>
              </w:rPr>
              <w:t>10-15</w:t>
            </w:r>
            <w:r w:rsidRPr="00CA2E66">
              <w:rPr>
                <w:rFonts w:ascii="Arial" w:hAnsi="Arial" w:cs="Arial"/>
                <w:sz w:val="20"/>
              </w:rPr>
              <w:t xml:space="preserve"> minutes flash-off time at 2</w:t>
            </w:r>
            <w:r w:rsidR="0023340D" w:rsidRPr="00CA2E66">
              <w:rPr>
                <w:rFonts w:ascii="Arial" w:eastAsia="MS Mincho" w:hAnsi="Arial" w:cs="Arial" w:hint="eastAsia"/>
                <w:sz w:val="20"/>
                <w:lang w:eastAsia="ja-JP"/>
              </w:rPr>
              <w:t>5</w:t>
            </w:r>
            <w:r w:rsidRPr="00CA2E66">
              <w:rPr>
                <w:rFonts w:ascii="Arial" w:hAnsi="Arial" w:cs="Arial"/>
                <w:sz w:val="20"/>
              </w:rPr>
              <w:t>°C before baking.</w:t>
            </w:r>
          </w:p>
          <w:p w14:paraId="17A98698" w14:textId="77777777" w:rsidR="00011271" w:rsidRPr="00CA2E66" w:rsidRDefault="00011271" w:rsidP="002F40DE">
            <w:pPr>
              <w:rPr>
                <w:rFonts w:ascii="Arial" w:hAnsi="Arial" w:cs="Arial"/>
                <w:sz w:val="20"/>
              </w:rPr>
            </w:pPr>
            <w:r w:rsidRPr="00CA2E66">
              <w:rPr>
                <w:rFonts w:ascii="Arial" w:hAnsi="Arial" w:cs="Arial"/>
                <w:sz w:val="20"/>
              </w:rPr>
              <w:t>Flash-off between coats; in case of application to larger areas, flash off between coats is minimal.</w:t>
            </w:r>
          </w:p>
          <w:p w14:paraId="5D9D41DE" w14:textId="77777777" w:rsidR="00011271" w:rsidRPr="00CA2E66" w:rsidRDefault="00011271" w:rsidP="002F40DE">
            <w:pPr>
              <w:rPr>
                <w:rFonts w:ascii="Arial" w:hAnsi="Arial" w:cs="Arial"/>
                <w:sz w:val="20"/>
              </w:rPr>
            </w:pPr>
            <w:r w:rsidRPr="00CA2E66">
              <w:rPr>
                <w:rFonts w:ascii="Arial" w:hAnsi="Arial" w:cs="Arial"/>
                <w:sz w:val="20"/>
              </w:rPr>
              <w:t>Recoatable with itself after full drying cycle, sanding becomes necessary after 24 hours</w:t>
            </w:r>
          </w:p>
          <w:p w14:paraId="74F4DAE1" w14:textId="77777777" w:rsidR="00011271" w:rsidRPr="00CA2E66" w:rsidRDefault="00011271" w:rsidP="002F40DE">
            <w:pPr>
              <w:rPr>
                <w:rFonts w:ascii="Arial" w:hAnsi="Arial" w:cs="Arial"/>
                <w:sz w:val="20"/>
              </w:rPr>
            </w:pPr>
            <w:r w:rsidRPr="00CA2E66">
              <w:rPr>
                <w:rFonts w:ascii="Arial" w:hAnsi="Arial" w:cs="Arial"/>
                <w:sz w:val="20"/>
              </w:rPr>
              <w:t>For blending (spot repair and panel blends), see TDS S8.01.01.</w:t>
            </w:r>
          </w:p>
          <w:p w14:paraId="707DE5E4" w14:textId="0E9A04CB" w:rsidR="00011271" w:rsidRPr="00CA2E66" w:rsidRDefault="00011271" w:rsidP="0023340D">
            <w:pPr>
              <w:rPr>
                <w:rFonts w:ascii="Arial" w:hAnsi="Arial" w:cs="Arial"/>
                <w:sz w:val="20"/>
              </w:rPr>
            </w:pPr>
            <w:r w:rsidRPr="00CA2E66">
              <w:rPr>
                <w:rFonts w:ascii="Arial" w:hAnsi="Arial" w:cs="Arial"/>
                <w:color w:val="000000"/>
                <w:sz w:val="20"/>
              </w:rPr>
              <w:t>When sanding and heavy polishing is required, a third coat may be applied after the stated flash-off times at 2</w:t>
            </w:r>
            <w:r w:rsidR="0023340D" w:rsidRPr="00CA2E66">
              <w:rPr>
                <w:rFonts w:ascii="Arial" w:eastAsia="MS Mincho" w:hAnsi="Arial" w:cs="Arial" w:hint="eastAsia"/>
                <w:color w:val="000000"/>
                <w:sz w:val="20"/>
                <w:lang w:eastAsia="ja-JP"/>
              </w:rPr>
              <w:t>5</w:t>
            </w:r>
            <w:r w:rsidRPr="00CA2E66">
              <w:rPr>
                <w:rFonts w:ascii="Arial" w:hAnsi="Arial" w:cs="Arial"/>
                <w:color w:val="000000"/>
                <w:sz w:val="20"/>
              </w:rPr>
              <w:t>°C.</w:t>
            </w:r>
          </w:p>
        </w:tc>
      </w:tr>
      <w:tr w:rsidR="00011271" w:rsidRPr="00CA2E66" w14:paraId="413A741F" w14:textId="77777777" w:rsidTr="007B54E4">
        <w:trPr>
          <w:trHeight w:val="302"/>
          <w:jc w:val="center"/>
        </w:trPr>
        <w:tc>
          <w:tcPr>
            <w:tcW w:w="10350" w:type="dxa"/>
            <w:gridSpan w:val="2"/>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1B5FB1F3" w14:textId="77777777" w:rsidR="00011271" w:rsidRPr="00CA2E66" w:rsidRDefault="00011271" w:rsidP="002F40DE">
            <w:pPr>
              <w:rPr>
                <w:rFonts w:ascii="Arial" w:hAnsi="Arial" w:cs="Arial"/>
                <w:sz w:val="20"/>
              </w:rPr>
            </w:pPr>
            <w:r w:rsidRPr="00CA2E66">
              <w:rPr>
                <w:rFonts w:ascii="Arial" w:hAnsi="Arial" w:cs="Arial"/>
                <w:b/>
                <w:sz w:val="20"/>
              </w:rPr>
              <w:t>Pot-life</w:t>
            </w:r>
          </w:p>
        </w:tc>
      </w:tr>
      <w:tr w:rsidR="00011271" w:rsidRPr="00CA2E66" w14:paraId="10F610DC" w14:textId="77777777" w:rsidTr="005A4B43">
        <w:trPr>
          <w:trHeight w:val="321"/>
          <w:jc w:val="center"/>
        </w:trPr>
        <w:tc>
          <w:tcPr>
            <w:tcW w:w="10350" w:type="dxa"/>
            <w:gridSpan w:val="2"/>
            <w:tcBorders>
              <w:top w:val="single" w:sz="4" w:space="0" w:color="auto"/>
              <w:left w:val="nil"/>
              <w:bottom w:val="single" w:sz="4" w:space="0" w:color="auto"/>
              <w:right w:val="nil"/>
            </w:tcBorders>
            <w:vAlign w:val="center"/>
          </w:tcPr>
          <w:p w14:paraId="37A20F75" w14:textId="77777777" w:rsidR="005A4B43" w:rsidRPr="005A4B43" w:rsidRDefault="005A4B43" w:rsidP="00264368">
            <w:pPr>
              <w:rPr>
                <w:rFonts w:ascii="Arial" w:hAnsi="Arial" w:cs="Arial"/>
                <w:sz w:val="12"/>
                <w:szCs w:val="12"/>
              </w:rPr>
            </w:pPr>
          </w:p>
          <w:p w14:paraId="2D819F1E" w14:textId="06EFC696" w:rsidR="00264368" w:rsidRDefault="00264368" w:rsidP="00264368">
            <w:pPr>
              <w:rPr>
                <w:rFonts w:ascii="Arial" w:hAnsi="Arial" w:cs="Arial"/>
                <w:sz w:val="20"/>
              </w:rPr>
            </w:pPr>
            <w:r w:rsidRPr="004C0A6E">
              <w:rPr>
                <w:rFonts w:ascii="Arial" w:hAnsi="Arial" w:cs="Arial"/>
                <w:sz w:val="20"/>
              </w:rPr>
              <w:t>P25 Hardener</w:t>
            </w:r>
            <w:r w:rsidR="00F22CCB">
              <w:rPr>
                <w:rFonts w:ascii="Arial" w:hAnsi="Arial" w:cs="Arial"/>
                <w:sz w:val="20"/>
              </w:rPr>
              <w:t xml:space="preserve">                                       </w:t>
            </w:r>
            <w:r w:rsidR="00E10472" w:rsidRPr="004C0A6E">
              <w:rPr>
                <w:rFonts w:ascii="Arial" w:hAnsi="Arial" w:cs="Arial"/>
                <w:sz w:val="20"/>
              </w:rPr>
              <w:tab/>
            </w:r>
            <w:r w:rsidR="00E10472" w:rsidRPr="004C0A6E">
              <w:rPr>
                <w:rFonts w:ascii="Arial" w:hAnsi="Arial" w:cs="Arial"/>
                <w:sz w:val="20"/>
              </w:rPr>
              <w:tab/>
            </w:r>
            <w:r w:rsidR="00E10472" w:rsidRPr="004C0A6E">
              <w:rPr>
                <w:rFonts w:ascii="Arial" w:hAnsi="Arial" w:cs="Arial"/>
                <w:sz w:val="20"/>
              </w:rPr>
              <w:tab/>
            </w:r>
            <w:r w:rsidR="00FA42BF">
              <w:rPr>
                <w:rFonts w:ascii="Arial" w:hAnsi="Arial" w:cs="Arial"/>
                <w:sz w:val="20"/>
              </w:rPr>
              <w:t xml:space="preserve">     </w:t>
            </w:r>
            <w:r w:rsidR="00091E84">
              <w:rPr>
                <w:rFonts w:ascii="Arial" w:hAnsi="Arial" w:cs="Arial"/>
                <w:sz w:val="20"/>
              </w:rPr>
              <w:t xml:space="preserve"> </w:t>
            </w:r>
            <w:r w:rsidR="006C1937">
              <w:rPr>
                <w:rFonts w:ascii="Arial" w:hAnsi="Arial" w:cs="Arial"/>
                <w:sz w:val="20"/>
              </w:rPr>
              <w:t xml:space="preserve">            </w:t>
            </w:r>
            <w:r w:rsidR="00F22CCB">
              <w:rPr>
                <w:rFonts w:ascii="Arial" w:hAnsi="Arial" w:cs="Arial"/>
                <w:sz w:val="20"/>
              </w:rPr>
              <w:t>2.5</w:t>
            </w:r>
            <w:r w:rsidR="006C1937">
              <w:rPr>
                <w:rFonts w:ascii="Arial" w:hAnsi="Arial" w:cs="Arial"/>
                <w:sz w:val="20"/>
              </w:rPr>
              <w:t xml:space="preserve"> </w:t>
            </w:r>
            <w:r w:rsidRPr="004C0A6E">
              <w:rPr>
                <w:rFonts w:ascii="Arial" w:hAnsi="Arial" w:cs="Arial"/>
                <w:sz w:val="20"/>
              </w:rPr>
              <w:t>hours</w:t>
            </w:r>
            <w:r w:rsidRPr="004C0A6E">
              <w:rPr>
                <w:rFonts w:ascii="Arial" w:hAnsi="Arial" w:cs="Arial"/>
                <w:sz w:val="20"/>
              </w:rPr>
              <w:tab/>
            </w:r>
            <w:r w:rsidRPr="004C0A6E">
              <w:rPr>
                <w:rFonts w:ascii="Arial" w:eastAsia="MS Mincho" w:hAnsi="Arial" w:cs="Arial" w:hint="eastAsia"/>
                <w:sz w:val="20"/>
                <w:lang w:eastAsia="ja-JP"/>
              </w:rPr>
              <w:t xml:space="preserve">   </w:t>
            </w:r>
            <w:r w:rsidRPr="004C0A6E">
              <w:rPr>
                <w:rFonts w:ascii="Arial" w:hAnsi="Arial" w:cs="Arial"/>
                <w:sz w:val="20"/>
              </w:rPr>
              <w:t>at 2</w:t>
            </w:r>
            <w:r w:rsidRPr="004C0A6E">
              <w:rPr>
                <w:rFonts w:ascii="Arial" w:eastAsia="MS Mincho" w:hAnsi="Arial" w:cs="Arial" w:hint="eastAsia"/>
                <w:sz w:val="20"/>
                <w:lang w:eastAsia="ja-JP"/>
              </w:rPr>
              <w:t>5</w:t>
            </w:r>
            <w:r w:rsidRPr="004C0A6E">
              <w:rPr>
                <w:rFonts w:ascii="Arial" w:hAnsi="Arial" w:cs="Arial"/>
                <w:sz w:val="20"/>
              </w:rPr>
              <w:t>°C</w:t>
            </w:r>
          </w:p>
          <w:p w14:paraId="650E42B7" w14:textId="4D04419D" w:rsidR="00011271" w:rsidRDefault="0023340D" w:rsidP="002F40DE">
            <w:pPr>
              <w:rPr>
                <w:rFonts w:ascii="Arial" w:hAnsi="Arial" w:cs="Arial"/>
                <w:sz w:val="20"/>
              </w:rPr>
            </w:pPr>
            <w:r w:rsidRPr="004C0A6E">
              <w:rPr>
                <w:rFonts w:ascii="Arial" w:hAnsi="Arial" w:cs="Arial"/>
                <w:sz w:val="20"/>
              </w:rPr>
              <w:t>P</w:t>
            </w:r>
            <w:r w:rsidR="00E10472">
              <w:rPr>
                <w:rFonts w:ascii="Arial" w:hAnsi="Arial" w:cs="Arial"/>
                <w:sz w:val="20"/>
              </w:rPr>
              <w:t>3</w:t>
            </w:r>
            <w:r w:rsidRPr="004C0A6E">
              <w:rPr>
                <w:rFonts w:ascii="Arial" w:hAnsi="Arial" w:cs="Arial"/>
                <w:sz w:val="20"/>
              </w:rPr>
              <w:t>5 Hardener</w:t>
            </w:r>
            <w:r w:rsidRPr="004C0A6E">
              <w:rPr>
                <w:rFonts w:ascii="Arial" w:hAnsi="Arial" w:cs="Arial"/>
                <w:sz w:val="20"/>
              </w:rPr>
              <w:tab/>
            </w:r>
            <w:r w:rsidR="00E10472" w:rsidRPr="004C0A6E">
              <w:rPr>
                <w:rFonts w:ascii="Arial" w:hAnsi="Arial" w:cs="Arial"/>
                <w:sz w:val="20"/>
              </w:rPr>
              <w:tab/>
            </w:r>
            <w:r w:rsidR="00E10472" w:rsidRPr="004C0A6E">
              <w:rPr>
                <w:rFonts w:ascii="Arial" w:hAnsi="Arial" w:cs="Arial"/>
                <w:sz w:val="20"/>
              </w:rPr>
              <w:tab/>
            </w:r>
            <w:r w:rsidR="00E10472" w:rsidRPr="004C0A6E">
              <w:rPr>
                <w:rFonts w:ascii="Arial" w:hAnsi="Arial" w:cs="Arial"/>
                <w:sz w:val="20"/>
              </w:rPr>
              <w:tab/>
            </w:r>
            <w:r w:rsidR="00E10472" w:rsidRPr="004C0A6E">
              <w:rPr>
                <w:rFonts w:ascii="Arial" w:hAnsi="Arial" w:cs="Arial"/>
                <w:sz w:val="20"/>
              </w:rPr>
              <w:tab/>
            </w:r>
            <w:r w:rsidR="00E10472" w:rsidRPr="004C0A6E">
              <w:rPr>
                <w:rFonts w:ascii="Arial" w:hAnsi="Arial" w:cs="Arial"/>
                <w:sz w:val="20"/>
              </w:rPr>
              <w:tab/>
            </w:r>
            <w:r w:rsidR="00E10472" w:rsidRPr="004C0A6E">
              <w:rPr>
                <w:rFonts w:ascii="Arial" w:hAnsi="Arial" w:cs="Arial"/>
                <w:sz w:val="20"/>
              </w:rPr>
              <w:tab/>
            </w:r>
            <w:r w:rsidR="00BC4DE7" w:rsidRPr="004C0A6E">
              <w:rPr>
                <w:rFonts w:ascii="Arial" w:hAnsi="Arial" w:cs="Arial"/>
                <w:sz w:val="20"/>
              </w:rPr>
              <w:tab/>
            </w:r>
            <w:r w:rsidR="00C021E9">
              <w:rPr>
                <w:rFonts w:ascii="Arial" w:hAnsi="Arial" w:cs="Arial"/>
                <w:sz w:val="20"/>
              </w:rPr>
              <w:t xml:space="preserve">     </w:t>
            </w:r>
            <w:r w:rsidR="00FA42BF">
              <w:rPr>
                <w:rFonts w:ascii="Arial" w:hAnsi="Arial" w:cs="Arial"/>
                <w:sz w:val="20"/>
              </w:rPr>
              <w:t xml:space="preserve">   </w:t>
            </w:r>
            <w:r w:rsidR="00C021E9">
              <w:rPr>
                <w:rFonts w:ascii="Arial" w:hAnsi="Arial" w:cs="Arial"/>
                <w:sz w:val="20"/>
              </w:rPr>
              <w:t xml:space="preserve"> </w:t>
            </w:r>
            <w:r w:rsidR="008C17BD">
              <w:rPr>
                <w:rFonts w:ascii="Arial" w:hAnsi="Arial" w:cs="Arial"/>
                <w:sz w:val="20"/>
              </w:rPr>
              <w:t>&gt;</w:t>
            </w:r>
            <w:r w:rsidR="001F613E" w:rsidRPr="004C0A6E">
              <w:rPr>
                <w:rFonts w:ascii="Arial" w:hAnsi="Arial" w:cs="Arial"/>
                <w:sz w:val="20"/>
              </w:rPr>
              <w:t>3</w:t>
            </w:r>
            <w:r w:rsidR="00011271" w:rsidRPr="004C0A6E">
              <w:rPr>
                <w:rFonts w:ascii="Arial" w:hAnsi="Arial" w:cs="Arial"/>
                <w:sz w:val="20"/>
              </w:rPr>
              <w:t xml:space="preserve"> hours</w:t>
            </w:r>
            <w:r w:rsidR="00011271" w:rsidRPr="004C0A6E">
              <w:rPr>
                <w:rFonts w:ascii="Arial" w:hAnsi="Arial" w:cs="Arial"/>
                <w:sz w:val="20"/>
              </w:rPr>
              <w:tab/>
            </w:r>
            <w:r w:rsidRPr="004C0A6E">
              <w:rPr>
                <w:rFonts w:ascii="Arial" w:eastAsia="MS Mincho" w:hAnsi="Arial" w:cs="Arial" w:hint="eastAsia"/>
                <w:sz w:val="20"/>
                <w:lang w:eastAsia="ja-JP"/>
              </w:rPr>
              <w:t xml:space="preserve">   </w:t>
            </w:r>
            <w:r w:rsidR="00011271" w:rsidRPr="004C0A6E">
              <w:rPr>
                <w:rFonts w:ascii="Arial" w:hAnsi="Arial" w:cs="Arial"/>
                <w:sz w:val="20"/>
              </w:rPr>
              <w:t>at 2</w:t>
            </w:r>
            <w:r w:rsidRPr="004C0A6E">
              <w:rPr>
                <w:rFonts w:ascii="Arial" w:eastAsia="MS Mincho" w:hAnsi="Arial" w:cs="Arial" w:hint="eastAsia"/>
                <w:sz w:val="20"/>
                <w:lang w:eastAsia="ja-JP"/>
              </w:rPr>
              <w:t>5</w:t>
            </w:r>
            <w:r w:rsidR="00011271" w:rsidRPr="004C0A6E">
              <w:rPr>
                <w:rFonts w:ascii="Arial" w:hAnsi="Arial" w:cs="Arial"/>
                <w:sz w:val="20"/>
              </w:rPr>
              <w:t>°C</w:t>
            </w:r>
          </w:p>
          <w:p w14:paraId="760CBFAA" w14:textId="6B994F66" w:rsidR="001E36EE" w:rsidRDefault="00091E84" w:rsidP="001E36EE">
            <w:pPr>
              <w:rPr>
                <w:rFonts w:ascii="Arial" w:hAnsi="Arial" w:cs="Arial"/>
                <w:sz w:val="20"/>
              </w:rPr>
            </w:pPr>
            <w:r w:rsidRPr="00091E84">
              <w:rPr>
                <w:rFonts w:ascii="Arial" w:hAnsi="Arial" w:cs="Arial"/>
                <w:sz w:val="20"/>
              </w:rPr>
              <w:t>P</w:t>
            </w:r>
            <w:r>
              <w:rPr>
                <w:rFonts w:ascii="Arial" w:hAnsi="Arial" w:cs="Arial"/>
                <w:sz w:val="20"/>
              </w:rPr>
              <w:t>2</w:t>
            </w:r>
            <w:r w:rsidRPr="00091E84">
              <w:rPr>
                <w:rFonts w:ascii="Arial" w:hAnsi="Arial" w:cs="Arial"/>
                <w:sz w:val="20"/>
              </w:rPr>
              <w:t>5 Hardener with Xpress Dry Reducer</w:t>
            </w:r>
            <w:r w:rsidRPr="00091E84">
              <w:rPr>
                <w:rFonts w:ascii="Arial" w:hAnsi="Arial" w:cs="Arial"/>
                <w:sz w:val="20"/>
              </w:rPr>
              <w:tab/>
            </w:r>
            <w:r w:rsidRPr="00091E84">
              <w:rPr>
                <w:rFonts w:ascii="Arial" w:hAnsi="Arial" w:cs="Arial"/>
                <w:sz w:val="20"/>
              </w:rPr>
              <w:tab/>
            </w:r>
            <w:r w:rsidRPr="00091E84">
              <w:rPr>
                <w:rFonts w:ascii="Arial" w:hAnsi="Arial" w:cs="Arial"/>
                <w:sz w:val="20"/>
              </w:rPr>
              <w:tab/>
              <w:t xml:space="preserve">       </w:t>
            </w:r>
            <w:r>
              <w:rPr>
                <w:rFonts w:ascii="Arial" w:hAnsi="Arial" w:cs="Arial"/>
                <w:sz w:val="20"/>
              </w:rPr>
              <w:t xml:space="preserve">        </w:t>
            </w:r>
            <w:r w:rsidR="00FA42BF">
              <w:rPr>
                <w:rFonts w:ascii="Arial" w:hAnsi="Arial" w:cs="Arial"/>
                <w:sz w:val="20"/>
              </w:rPr>
              <w:t xml:space="preserve">   </w:t>
            </w:r>
            <w:r>
              <w:rPr>
                <w:rFonts w:ascii="Arial" w:hAnsi="Arial" w:cs="Arial"/>
                <w:sz w:val="20"/>
              </w:rPr>
              <w:t xml:space="preserve"> </w:t>
            </w:r>
            <w:r w:rsidRPr="00091E84">
              <w:rPr>
                <w:rFonts w:ascii="Arial" w:hAnsi="Arial" w:cs="Arial"/>
                <w:sz w:val="20"/>
              </w:rPr>
              <w:t>1.5 hours</w:t>
            </w:r>
            <w:r w:rsidRPr="00091E84">
              <w:rPr>
                <w:rFonts w:ascii="Arial" w:hAnsi="Arial" w:cs="Arial"/>
                <w:sz w:val="20"/>
              </w:rPr>
              <w:tab/>
            </w:r>
            <w:r w:rsidRPr="00091E84">
              <w:rPr>
                <w:rFonts w:ascii="Arial" w:eastAsia="MS Mincho" w:hAnsi="Arial" w:cs="Arial" w:hint="eastAsia"/>
                <w:sz w:val="20"/>
                <w:lang w:eastAsia="ja-JP"/>
              </w:rPr>
              <w:t xml:space="preserve">   </w:t>
            </w:r>
            <w:r w:rsidRPr="00091E84">
              <w:rPr>
                <w:rFonts w:ascii="Arial" w:hAnsi="Arial" w:cs="Arial"/>
                <w:sz w:val="20"/>
              </w:rPr>
              <w:t>at 2</w:t>
            </w:r>
            <w:r w:rsidRPr="00091E84">
              <w:rPr>
                <w:rFonts w:ascii="Arial" w:eastAsia="MS Mincho" w:hAnsi="Arial" w:cs="Arial" w:hint="eastAsia"/>
                <w:sz w:val="20"/>
                <w:lang w:eastAsia="ja-JP"/>
              </w:rPr>
              <w:t>5</w:t>
            </w:r>
            <w:r w:rsidRPr="00091E84">
              <w:rPr>
                <w:rFonts w:ascii="Arial" w:hAnsi="Arial" w:cs="Arial"/>
                <w:sz w:val="20"/>
              </w:rPr>
              <w:t>°C</w:t>
            </w:r>
          </w:p>
          <w:p w14:paraId="7A1E8615" w14:textId="77777777" w:rsidR="00091E84" w:rsidRPr="001409E9" w:rsidRDefault="00091E84" w:rsidP="001E36EE">
            <w:pPr>
              <w:rPr>
                <w:rFonts w:ascii="Arial" w:hAnsi="Arial" w:cs="Arial"/>
                <w:sz w:val="12"/>
                <w:szCs w:val="12"/>
              </w:rPr>
            </w:pPr>
          </w:p>
          <w:p w14:paraId="6221E5BA" w14:textId="27EA3DA2" w:rsidR="001E36EE" w:rsidRPr="004C0A6E" w:rsidRDefault="00CF6BFF" w:rsidP="001E36EE">
            <w:pPr>
              <w:rPr>
                <w:rFonts w:ascii="Arial" w:hAnsi="Arial" w:cs="Arial"/>
                <w:sz w:val="20"/>
              </w:rPr>
            </w:pPr>
            <w:r>
              <w:rPr>
                <w:rFonts w:ascii="Arial" w:hAnsi="Arial" w:cs="Arial"/>
                <w:sz w:val="20"/>
              </w:rPr>
              <w:t>ECO</w:t>
            </w:r>
            <w:r w:rsidRPr="004C0A6E">
              <w:rPr>
                <w:rFonts w:ascii="Arial" w:hAnsi="Arial" w:cs="Arial"/>
                <w:sz w:val="20"/>
              </w:rPr>
              <w:t xml:space="preserve"> </w:t>
            </w:r>
            <w:r w:rsidR="001E36EE" w:rsidRPr="004C0A6E">
              <w:rPr>
                <w:rFonts w:ascii="Arial" w:hAnsi="Arial" w:cs="Arial"/>
                <w:sz w:val="20"/>
              </w:rPr>
              <w:t>P25 Hardener</w:t>
            </w:r>
            <w:r w:rsidR="00F22CCB">
              <w:rPr>
                <w:rFonts w:ascii="Arial" w:hAnsi="Arial" w:cs="Arial"/>
                <w:sz w:val="20"/>
              </w:rPr>
              <w:t xml:space="preserve">                                                </w:t>
            </w:r>
            <w:r w:rsidR="001E36EE" w:rsidRPr="004C0A6E">
              <w:rPr>
                <w:rFonts w:ascii="Arial" w:hAnsi="Arial" w:cs="Arial"/>
                <w:sz w:val="20"/>
              </w:rPr>
              <w:tab/>
            </w:r>
            <w:r w:rsidR="001E36EE" w:rsidRPr="004C0A6E">
              <w:rPr>
                <w:rFonts w:ascii="Arial" w:hAnsi="Arial" w:cs="Arial"/>
                <w:sz w:val="20"/>
              </w:rPr>
              <w:tab/>
            </w:r>
            <w:r w:rsidR="001E36EE" w:rsidRPr="004C0A6E">
              <w:rPr>
                <w:rFonts w:ascii="Arial" w:hAnsi="Arial" w:cs="Arial"/>
                <w:sz w:val="20"/>
              </w:rPr>
              <w:tab/>
            </w:r>
            <w:r w:rsidR="00FA42BF">
              <w:rPr>
                <w:rFonts w:ascii="Arial" w:hAnsi="Arial" w:cs="Arial"/>
                <w:sz w:val="20"/>
              </w:rPr>
              <w:t xml:space="preserve">      </w:t>
            </w:r>
            <w:r w:rsidR="006C1937">
              <w:rPr>
                <w:rFonts w:ascii="Arial" w:hAnsi="Arial" w:cs="Arial"/>
                <w:sz w:val="20"/>
              </w:rPr>
              <w:t xml:space="preserve"> </w:t>
            </w:r>
            <w:r w:rsidR="00FA42BF">
              <w:rPr>
                <w:rFonts w:ascii="Arial" w:hAnsi="Arial" w:cs="Arial"/>
                <w:sz w:val="20"/>
              </w:rPr>
              <w:t>1</w:t>
            </w:r>
            <w:r w:rsidR="00F22CCB">
              <w:rPr>
                <w:rFonts w:ascii="Arial" w:hAnsi="Arial" w:cs="Arial"/>
                <w:sz w:val="20"/>
              </w:rPr>
              <w:t>.5</w:t>
            </w:r>
            <w:r w:rsidR="006C1937">
              <w:rPr>
                <w:rFonts w:ascii="Arial" w:hAnsi="Arial" w:cs="Arial"/>
                <w:sz w:val="20"/>
              </w:rPr>
              <w:t xml:space="preserve"> </w:t>
            </w:r>
            <w:r w:rsidR="001E36EE" w:rsidRPr="004C0A6E">
              <w:rPr>
                <w:rFonts w:ascii="Arial" w:hAnsi="Arial" w:cs="Arial"/>
                <w:sz w:val="20"/>
              </w:rPr>
              <w:t>hour</w:t>
            </w:r>
            <w:r w:rsidR="00F22CCB">
              <w:rPr>
                <w:rFonts w:ascii="Arial" w:hAnsi="Arial" w:cs="Arial"/>
                <w:sz w:val="20"/>
              </w:rPr>
              <w:t>s</w:t>
            </w:r>
            <w:r w:rsidR="001E36EE" w:rsidRPr="004C0A6E">
              <w:rPr>
                <w:rFonts w:ascii="Arial" w:hAnsi="Arial" w:cs="Arial"/>
                <w:sz w:val="20"/>
              </w:rPr>
              <w:tab/>
            </w:r>
            <w:r w:rsidR="001E36EE" w:rsidRPr="004C0A6E">
              <w:rPr>
                <w:rFonts w:ascii="Arial" w:eastAsia="MS Mincho" w:hAnsi="Arial" w:cs="Arial" w:hint="eastAsia"/>
                <w:sz w:val="20"/>
                <w:lang w:eastAsia="ja-JP"/>
              </w:rPr>
              <w:t xml:space="preserve">   </w:t>
            </w:r>
            <w:r w:rsidR="001E36EE" w:rsidRPr="004C0A6E">
              <w:rPr>
                <w:rFonts w:ascii="Arial" w:hAnsi="Arial" w:cs="Arial"/>
                <w:sz w:val="20"/>
              </w:rPr>
              <w:t>at 2</w:t>
            </w:r>
            <w:r w:rsidR="001E36EE" w:rsidRPr="004C0A6E">
              <w:rPr>
                <w:rFonts w:ascii="Arial" w:eastAsia="MS Mincho" w:hAnsi="Arial" w:cs="Arial" w:hint="eastAsia"/>
                <w:sz w:val="20"/>
                <w:lang w:eastAsia="ja-JP"/>
              </w:rPr>
              <w:t>5</w:t>
            </w:r>
            <w:r w:rsidR="001E36EE" w:rsidRPr="004C0A6E">
              <w:rPr>
                <w:rFonts w:ascii="Arial" w:hAnsi="Arial" w:cs="Arial"/>
                <w:sz w:val="20"/>
              </w:rPr>
              <w:t>°C</w:t>
            </w:r>
          </w:p>
          <w:p w14:paraId="4976EBE8" w14:textId="1CDE171B" w:rsidR="001E36EE" w:rsidRDefault="00CF6BFF" w:rsidP="001E36EE">
            <w:pPr>
              <w:rPr>
                <w:rFonts w:ascii="Arial" w:hAnsi="Arial" w:cs="Arial"/>
                <w:sz w:val="20"/>
              </w:rPr>
            </w:pPr>
            <w:r>
              <w:rPr>
                <w:rFonts w:ascii="Arial" w:hAnsi="Arial" w:cs="Arial"/>
                <w:sz w:val="20"/>
              </w:rPr>
              <w:t>ECO</w:t>
            </w:r>
            <w:r w:rsidRPr="004C0A6E">
              <w:rPr>
                <w:rFonts w:ascii="Arial" w:hAnsi="Arial" w:cs="Arial"/>
                <w:sz w:val="20"/>
              </w:rPr>
              <w:t xml:space="preserve"> </w:t>
            </w:r>
            <w:r w:rsidR="001E36EE" w:rsidRPr="004C0A6E">
              <w:rPr>
                <w:rFonts w:ascii="Arial" w:hAnsi="Arial" w:cs="Arial"/>
                <w:sz w:val="20"/>
              </w:rPr>
              <w:t>P</w:t>
            </w:r>
            <w:r w:rsidR="001E36EE">
              <w:rPr>
                <w:rFonts w:ascii="Arial" w:hAnsi="Arial" w:cs="Arial"/>
                <w:sz w:val="20"/>
              </w:rPr>
              <w:t>3</w:t>
            </w:r>
            <w:r w:rsidR="001E36EE" w:rsidRPr="004C0A6E">
              <w:rPr>
                <w:rFonts w:ascii="Arial" w:hAnsi="Arial" w:cs="Arial"/>
                <w:sz w:val="20"/>
              </w:rPr>
              <w:t>5 Hardener</w:t>
            </w:r>
            <w:r w:rsidR="006125ED">
              <w:rPr>
                <w:rFonts w:ascii="Arial" w:hAnsi="Arial" w:cs="Arial"/>
                <w:sz w:val="20"/>
              </w:rPr>
              <w:t xml:space="preserve">                                 </w:t>
            </w:r>
            <w:r w:rsidR="001E36EE" w:rsidRPr="004C0A6E">
              <w:rPr>
                <w:rFonts w:ascii="Arial" w:hAnsi="Arial" w:cs="Arial"/>
                <w:sz w:val="20"/>
              </w:rPr>
              <w:tab/>
            </w:r>
            <w:r w:rsidR="001E36EE" w:rsidRPr="004C0A6E">
              <w:rPr>
                <w:rFonts w:ascii="Arial" w:hAnsi="Arial" w:cs="Arial"/>
                <w:sz w:val="20"/>
              </w:rPr>
              <w:tab/>
            </w:r>
            <w:r w:rsidR="001E36EE" w:rsidRPr="004C0A6E">
              <w:rPr>
                <w:rFonts w:ascii="Arial" w:hAnsi="Arial" w:cs="Arial"/>
                <w:sz w:val="20"/>
              </w:rPr>
              <w:tab/>
            </w:r>
            <w:r w:rsidR="001E36EE" w:rsidRPr="004C0A6E">
              <w:rPr>
                <w:rFonts w:ascii="Arial" w:hAnsi="Arial" w:cs="Arial"/>
                <w:sz w:val="20"/>
              </w:rPr>
              <w:tab/>
            </w:r>
            <w:r w:rsidR="001E36EE" w:rsidRPr="004C0A6E">
              <w:rPr>
                <w:rFonts w:ascii="Arial" w:hAnsi="Arial" w:cs="Arial"/>
                <w:sz w:val="20"/>
              </w:rPr>
              <w:tab/>
            </w:r>
            <w:r w:rsidR="00927149">
              <w:rPr>
                <w:rFonts w:ascii="Arial" w:hAnsi="Arial" w:cs="Arial"/>
                <w:sz w:val="20"/>
              </w:rPr>
              <w:t>2</w:t>
            </w:r>
            <w:r w:rsidR="001E36EE" w:rsidRPr="004C0A6E">
              <w:rPr>
                <w:rFonts w:ascii="Arial" w:hAnsi="Arial" w:cs="Arial"/>
                <w:sz w:val="20"/>
              </w:rPr>
              <w:t xml:space="preserve"> hour</w:t>
            </w:r>
            <w:r w:rsidR="00F22CCB">
              <w:rPr>
                <w:rFonts w:ascii="Arial" w:hAnsi="Arial" w:cs="Arial"/>
                <w:sz w:val="20"/>
              </w:rPr>
              <w:t>s</w:t>
            </w:r>
            <w:r w:rsidR="001E36EE" w:rsidRPr="004C0A6E">
              <w:rPr>
                <w:rFonts w:ascii="Arial" w:hAnsi="Arial" w:cs="Arial"/>
                <w:sz w:val="20"/>
              </w:rPr>
              <w:tab/>
            </w:r>
            <w:r w:rsidR="001E36EE" w:rsidRPr="004C0A6E">
              <w:rPr>
                <w:rFonts w:ascii="Arial" w:eastAsia="MS Mincho" w:hAnsi="Arial" w:cs="Arial" w:hint="eastAsia"/>
                <w:sz w:val="20"/>
                <w:lang w:eastAsia="ja-JP"/>
              </w:rPr>
              <w:t xml:space="preserve">   </w:t>
            </w:r>
            <w:r w:rsidR="001E36EE" w:rsidRPr="004C0A6E">
              <w:rPr>
                <w:rFonts w:ascii="Arial" w:hAnsi="Arial" w:cs="Arial"/>
                <w:sz w:val="20"/>
              </w:rPr>
              <w:t>at 2</w:t>
            </w:r>
            <w:r w:rsidR="001E36EE" w:rsidRPr="004C0A6E">
              <w:rPr>
                <w:rFonts w:ascii="Arial" w:eastAsia="MS Mincho" w:hAnsi="Arial" w:cs="Arial" w:hint="eastAsia"/>
                <w:sz w:val="20"/>
                <w:lang w:eastAsia="ja-JP"/>
              </w:rPr>
              <w:t>5</w:t>
            </w:r>
            <w:r w:rsidR="001E36EE" w:rsidRPr="004C0A6E">
              <w:rPr>
                <w:rFonts w:ascii="Arial" w:hAnsi="Arial" w:cs="Arial"/>
                <w:sz w:val="20"/>
              </w:rPr>
              <w:t>°C</w:t>
            </w:r>
          </w:p>
          <w:p w14:paraId="345DD691" w14:textId="0F5D2D30" w:rsidR="00072163" w:rsidRPr="004C0A6E" w:rsidRDefault="00CF6BFF" w:rsidP="00072163">
            <w:pPr>
              <w:rPr>
                <w:rFonts w:ascii="Arial" w:hAnsi="Arial" w:cs="Arial"/>
                <w:sz w:val="20"/>
              </w:rPr>
            </w:pPr>
            <w:r>
              <w:rPr>
                <w:rFonts w:ascii="Arial" w:hAnsi="Arial" w:cs="Arial"/>
                <w:sz w:val="20"/>
              </w:rPr>
              <w:t>ECO</w:t>
            </w:r>
            <w:r w:rsidR="00072163">
              <w:rPr>
                <w:rFonts w:ascii="Arial" w:hAnsi="Arial" w:cs="Arial"/>
                <w:sz w:val="20"/>
              </w:rPr>
              <w:t xml:space="preserve"> </w:t>
            </w:r>
            <w:r w:rsidR="00072163" w:rsidRPr="004C0A6E">
              <w:rPr>
                <w:rFonts w:ascii="Arial" w:hAnsi="Arial" w:cs="Arial"/>
                <w:sz w:val="20"/>
              </w:rPr>
              <w:t>P25 Hardener</w:t>
            </w:r>
            <w:r w:rsidR="00072163">
              <w:rPr>
                <w:rFonts w:ascii="Arial" w:hAnsi="Arial" w:cs="Arial"/>
                <w:sz w:val="20"/>
              </w:rPr>
              <w:t xml:space="preserve"> with Xpress Dry Reducer </w:t>
            </w:r>
            <w:r w:rsidR="00072163" w:rsidRPr="004C0A6E">
              <w:rPr>
                <w:rFonts w:ascii="Arial" w:hAnsi="Arial" w:cs="Arial"/>
                <w:sz w:val="20"/>
              </w:rPr>
              <w:tab/>
            </w:r>
            <w:r w:rsidR="00072163" w:rsidRPr="004C0A6E">
              <w:rPr>
                <w:rFonts w:ascii="Arial" w:hAnsi="Arial" w:cs="Arial"/>
                <w:sz w:val="20"/>
              </w:rPr>
              <w:tab/>
            </w:r>
            <w:r w:rsidR="00072163" w:rsidRPr="004C0A6E">
              <w:rPr>
                <w:rFonts w:ascii="Arial" w:hAnsi="Arial" w:cs="Arial"/>
                <w:sz w:val="20"/>
              </w:rPr>
              <w:tab/>
            </w:r>
            <w:r>
              <w:rPr>
                <w:rFonts w:ascii="Arial" w:hAnsi="Arial" w:cs="Arial"/>
                <w:sz w:val="20"/>
              </w:rPr>
              <w:t xml:space="preserve">        </w:t>
            </w:r>
            <w:r w:rsidR="00FA42BF">
              <w:rPr>
                <w:rFonts w:ascii="Arial" w:hAnsi="Arial" w:cs="Arial"/>
                <w:sz w:val="20"/>
              </w:rPr>
              <w:t xml:space="preserve">  </w:t>
            </w:r>
            <w:r w:rsidR="00072163" w:rsidRPr="004C0A6E">
              <w:rPr>
                <w:rFonts w:ascii="Arial" w:hAnsi="Arial" w:cs="Arial"/>
                <w:sz w:val="20"/>
              </w:rPr>
              <w:t>1 hour</w:t>
            </w:r>
            <w:r>
              <w:rPr>
                <w:rFonts w:ascii="Arial" w:eastAsia="MS Mincho" w:hAnsi="Arial" w:cs="Arial"/>
                <w:sz w:val="20"/>
                <w:lang w:eastAsia="ja-JP"/>
              </w:rPr>
              <w:t xml:space="preserve">           </w:t>
            </w:r>
            <w:r w:rsidR="00F22CCB">
              <w:rPr>
                <w:rFonts w:ascii="Arial" w:eastAsia="MS Mincho" w:hAnsi="Arial" w:cs="Arial"/>
                <w:sz w:val="20"/>
                <w:lang w:eastAsia="ja-JP"/>
              </w:rPr>
              <w:t xml:space="preserve"> </w:t>
            </w:r>
            <w:r w:rsidR="00072163" w:rsidRPr="004C0A6E">
              <w:rPr>
                <w:rFonts w:ascii="Arial" w:eastAsia="MS Mincho" w:hAnsi="Arial" w:cs="Arial" w:hint="eastAsia"/>
                <w:sz w:val="20"/>
                <w:lang w:eastAsia="ja-JP"/>
              </w:rPr>
              <w:t xml:space="preserve"> </w:t>
            </w:r>
            <w:r w:rsidR="00072163" w:rsidRPr="004C0A6E">
              <w:rPr>
                <w:rFonts w:ascii="Arial" w:hAnsi="Arial" w:cs="Arial"/>
                <w:sz w:val="20"/>
              </w:rPr>
              <w:t>at 2</w:t>
            </w:r>
            <w:r w:rsidR="00072163" w:rsidRPr="004C0A6E">
              <w:rPr>
                <w:rFonts w:ascii="Arial" w:eastAsia="MS Mincho" w:hAnsi="Arial" w:cs="Arial" w:hint="eastAsia"/>
                <w:sz w:val="20"/>
                <w:lang w:eastAsia="ja-JP"/>
              </w:rPr>
              <w:t>5</w:t>
            </w:r>
            <w:r w:rsidR="00072163" w:rsidRPr="004C0A6E">
              <w:rPr>
                <w:rFonts w:ascii="Arial" w:hAnsi="Arial" w:cs="Arial"/>
                <w:sz w:val="20"/>
              </w:rPr>
              <w:t>°C</w:t>
            </w:r>
          </w:p>
          <w:p w14:paraId="73C64511" w14:textId="77777777" w:rsidR="00011271" w:rsidRDefault="00CF6BFF" w:rsidP="00072163">
            <w:pPr>
              <w:rPr>
                <w:rFonts w:ascii="Arial" w:hAnsi="Arial" w:cs="Arial"/>
                <w:sz w:val="20"/>
              </w:rPr>
            </w:pPr>
            <w:r w:rsidRPr="00091E84">
              <w:rPr>
                <w:rFonts w:ascii="Arial" w:hAnsi="Arial" w:cs="Arial"/>
                <w:sz w:val="20"/>
              </w:rPr>
              <w:t>ECO</w:t>
            </w:r>
            <w:r w:rsidR="00072163" w:rsidRPr="00091E84">
              <w:rPr>
                <w:rFonts w:ascii="Arial" w:hAnsi="Arial" w:cs="Arial"/>
                <w:sz w:val="20"/>
              </w:rPr>
              <w:t xml:space="preserve"> P35 Hardener with Xpress Dry Reducer</w:t>
            </w:r>
            <w:r w:rsidR="00072163" w:rsidRPr="00091E84">
              <w:rPr>
                <w:rFonts w:ascii="Arial" w:hAnsi="Arial" w:cs="Arial"/>
                <w:sz w:val="20"/>
              </w:rPr>
              <w:tab/>
            </w:r>
            <w:r w:rsidR="00072163" w:rsidRPr="00091E84">
              <w:rPr>
                <w:rFonts w:ascii="Arial" w:hAnsi="Arial" w:cs="Arial"/>
                <w:sz w:val="20"/>
              </w:rPr>
              <w:tab/>
            </w:r>
            <w:r w:rsidR="00072163" w:rsidRPr="00091E84">
              <w:rPr>
                <w:rFonts w:ascii="Arial" w:hAnsi="Arial" w:cs="Arial"/>
                <w:sz w:val="20"/>
              </w:rPr>
              <w:tab/>
            </w:r>
            <w:r w:rsidRPr="00091E84">
              <w:rPr>
                <w:rFonts w:ascii="Arial" w:hAnsi="Arial" w:cs="Arial"/>
                <w:sz w:val="20"/>
              </w:rPr>
              <w:t xml:space="preserve">      </w:t>
            </w:r>
            <w:r w:rsidR="00FA42BF">
              <w:rPr>
                <w:rFonts w:ascii="Arial" w:hAnsi="Arial" w:cs="Arial"/>
                <w:sz w:val="20"/>
              </w:rPr>
              <w:t xml:space="preserve"> </w:t>
            </w:r>
            <w:r w:rsidR="00927149" w:rsidRPr="00091E84">
              <w:rPr>
                <w:rFonts w:ascii="Arial" w:hAnsi="Arial" w:cs="Arial"/>
                <w:sz w:val="20"/>
              </w:rPr>
              <w:t>1.5</w:t>
            </w:r>
            <w:r w:rsidR="00072163" w:rsidRPr="00091E84">
              <w:rPr>
                <w:rFonts w:ascii="Arial" w:hAnsi="Arial" w:cs="Arial"/>
                <w:sz w:val="20"/>
              </w:rPr>
              <w:t xml:space="preserve"> hours</w:t>
            </w:r>
            <w:r w:rsidR="00072163" w:rsidRPr="00091E84">
              <w:rPr>
                <w:rFonts w:ascii="Arial" w:hAnsi="Arial" w:cs="Arial"/>
                <w:sz w:val="20"/>
              </w:rPr>
              <w:tab/>
            </w:r>
            <w:r w:rsidR="00072163" w:rsidRPr="00091E84">
              <w:rPr>
                <w:rFonts w:ascii="Arial" w:eastAsia="MS Mincho" w:hAnsi="Arial" w:cs="Arial" w:hint="eastAsia"/>
                <w:sz w:val="20"/>
                <w:lang w:eastAsia="ja-JP"/>
              </w:rPr>
              <w:t xml:space="preserve"> </w:t>
            </w:r>
            <w:r w:rsidR="00F22CCB">
              <w:rPr>
                <w:rFonts w:ascii="Arial" w:eastAsia="MS Mincho" w:hAnsi="Arial" w:cs="Arial"/>
                <w:sz w:val="20"/>
                <w:lang w:eastAsia="ja-JP"/>
              </w:rPr>
              <w:t xml:space="preserve"> </w:t>
            </w:r>
            <w:r w:rsidR="00072163" w:rsidRPr="00091E84">
              <w:rPr>
                <w:rFonts w:ascii="Arial" w:eastAsia="MS Mincho" w:hAnsi="Arial" w:cs="Arial" w:hint="eastAsia"/>
                <w:sz w:val="20"/>
                <w:lang w:eastAsia="ja-JP"/>
              </w:rPr>
              <w:t xml:space="preserve"> </w:t>
            </w:r>
            <w:r w:rsidR="00072163" w:rsidRPr="00091E84">
              <w:rPr>
                <w:rFonts w:ascii="Arial" w:hAnsi="Arial" w:cs="Arial"/>
                <w:sz w:val="20"/>
              </w:rPr>
              <w:t>at 2</w:t>
            </w:r>
            <w:r w:rsidR="00072163" w:rsidRPr="00091E84">
              <w:rPr>
                <w:rFonts w:ascii="Arial" w:eastAsia="MS Mincho" w:hAnsi="Arial" w:cs="Arial" w:hint="eastAsia"/>
                <w:sz w:val="20"/>
                <w:lang w:eastAsia="ja-JP"/>
              </w:rPr>
              <w:t>5</w:t>
            </w:r>
            <w:r w:rsidR="00072163" w:rsidRPr="00091E84">
              <w:rPr>
                <w:rFonts w:ascii="Arial" w:hAnsi="Arial" w:cs="Arial"/>
                <w:sz w:val="20"/>
              </w:rPr>
              <w:t>°C</w:t>
            </w:r>
          </w:p>
          <w:p w14:paraId="6F224676" w14:textId="56B83496" w:rsidR="001409E9" w:rsidRPr="001409E9" w:rsidRDefault="001409E9" w:rsidP="00072163">
            <w:pPr>
              <w:rPr>
                <w:rFonts w:ascii="Arial" w:hAnsi="Arial" w:cs="Arial"/>
                <w:sz w:val="12"/>
                <w:szCs w:val="12"/>
              </w:rPr>
            </w:pPr>
          </w:p>
        </w:tc>
      </w:tr>
    </w:tbl>
    <w:p w14:paraId="311E9155" w14:textId="77777777" w:rsidR="00072163" w:rsidRDefault="00072163">
      <w:r>
        <w:br w:type="page"/>
      </w:r>
    </w:p>
    <w:tbl>
      <w:tblPr>
        <w:tblStyle w:val="TableGrid1"/>
        <w:tblpPr w:leftFromText="180" w:rightFromText="180" w:vertAnchor="text" w:tblpY="1"/>
        <w:tblOverlap w:val="never"/>
        <w:tblW w:w="10197" w:type="dxa"/>
        <w:tblLook w:val="04A0" w:firstRow="1" w:lastRow="0" w:firstColumn="1" w:lastColumn="0" w:noHBand="0" w:noVBand="1"/>
      </w:tblPr>
      <w:tblGrid>
        <w:gridCol w:w="279"/>
        <w:gridCol w:w="917"/>
        <w:gridCol w:w="236"/>
        <w:gridCol w:w="1306"/>
        <w:gridCol w:w="1501"/>
        <w:gridCol w:w="763"/>
        <w:gridCol w:w="717"/>
        <w:gridCol w:w="107"/>
        <w:gridCol w:w="952"/>
        <w:gridCol w:w="276"/>
        <w:gridCol w:w="174"/>
        <w:gridCol w:w="994"/>
        <w:gridCol w:w="270"/>
        <w:gridCol w:w="152"/>
        <w:gridCol w:w="862"/>
        <w:gridCol w:w="389"/>
        <w:gridCol w:w="96"/>
        <w:gridCol w:w="122"/>
        <w:gridCol w:w="84"/>
      </w:tblGrid>
      <w:tr w:rsidR="006C6B79" w:rsidRPr="00CA2E66" w14:paraId="5009E04A" w14:textId="0C735F9B" w:rsidTr="00384C3F">
        <w:trPr>
          <w:trHeight w:val="302"/>
        </w:trPr>
        <w:tc>
          <w:tcPr>
            <w:tcW w:w="279" w:type="dxa"/>
            <w:tcBorders>
              <w:top w:val="single" w:sz="4" w:space="0" w:color="auto"/>
              <w:left w:val="single" w:sz="4" w:space="0" w:color="auto"/>
              <w:bottom w:val="single" w:sz="4" w:space="0" w:color="auto"/>
              <w:right w:val="nil"/>
            </w:tcBorders>
            <w:shd w:val="clear" w:color="auto" w:fill="D9D9D9" w:themeFill="background1" w:themeFillShade="D9"/>
          </w:tcPr>
          <w:p w14:paraId="4FDB66B1" w14:textId="77777777" w:rsidR="006C6B79" w:rsidRPr="00CA2E66" w:rsidRDefault="006C6B79" w:rsidP="00811CB8">
            <w:pPr>
              <w:rPr>
                <w:rFonts w:ascii="Arial" w:hAnsi="Arial" w:cs="Arial"/>
                <w:b/>
                <w:sz w:val="20"/>
              </w:rPr>
            </w:pPr>
          </w:p>
        </w:tc>
        <w:tc>
          <w:tcPr>
            <w:tcW w:w="9918" w:type="dxa"/>
            <w:gridSpan w:val="18"/>
            <w:tcBorders>
              <w:top w:val="single" w:sz="4" w:space="0" w:color="auto"/>
              <w:left w:val="nil"/>
              <w:bottom w:val="single" w:sz="4" w:space="0" w:color="auto"/>
              <w:right w:val="single" w:sz="4" w:space="0" w:color="auto"/>
            </w:tcBorders>
            <w:shd w:val="clear" w:color="auto" w:fill="D9D9D9" w:themeFill="background1" w:themeFillShade="D9"/>
            <w:vAlign w:val="center"/>
          </w:tcPr>
          <w:p w14:paraId="41276BC4" w14:textId="30C9FC28" w:rsidR="006C6B79" w:rsidRPr="00CA2E66" w:rsidRDefault="006C6B79" w:rsidP="00811CB8">
            <w:pPr>
              <w:rPr>
                <w:rFonts w:ascii="Arial" w:hAnsi="Arial" w:cs="Arial"/>
                <w:b/>
                <w:sz w:val="20"/>
              </w:rPr>
            </w:pPr>
            <w:r w:rsidRPr="00CA2E66">
              <w:rPr>
                <w:rFonts w:ascii="Arial" w:hAnsi="Arial" w:cs="Arial"/>
                <w:b/>
                <w:sz w:val="20"/>
              </w:rPr>
              <w:t>Drying times</w:t>
            </w:r>
          </w:p>
        </w:tc>
      </w:tr>
      <w:tr w:rsidR="006C6B79" w:rsidRPr="001C7BE2" w14:paraId="680DEC2C" w14:textId="77777777" w:rsidTr="006C6B79">
        <w:trPr>
          <w:trHeight w:val="1178"/>
        </w:trPr>
        <w:tc>
          <w:tcPr>
            <w:tcW w:w="279" w:type="dxa"/>
            <w:tcBorders>
              <w:top w:val="single" w:sz="4" w:space="0" w:color="auto"/>
              <w:left w:val="nil"/>
              <w:bottom w:val="nil"/>
              <w:right w:val="nil"/>
            </w:tcBorders>
          </w:tcPr>
          <w:p w14:paraId="1A985114" w14:textId="77777777" w:rsidR="006C6B79" w:rsidRPr="001C7BE2" w:rsidRDefault="006C6B79" w:rsidP="00CE46EF">
            <w:pPr>
              <w:rPr>
                <w:rFonts w:ascii="Arial" w:hAnsi="Arial" w:cs="Arial"/>
                <w:sz w:val="20"/>
              </w:rPr>
            </w:pPr>
          </w:p>
        </w:tc>
        <w:tc>
          <w:tcPr>
            <w:tcW w:w="9918" w:type="dxa"/>
            <w:gridSpan w:val="18"/>
            <w:tcBorders>
              <w:top w:val="single" w:sz="4" w:space="0" w:color="auto"/>
              <w:left w:val="nil"/>
              <w:bottom w:val="nil"/>
              <w:right w:val="nil"/>
            </w:tcBorders>
            <w:vAlign w:val="center"/>
          </w:tcPr>
          <w:p w14:paraId="086D8029" w14:textId="2EFF7E2D" w:rsidR="006C6B79" w:rsidRPr="001C7BE2" w:rsidRDefault="006C6B79" w:rsidP="00CE46EF">
            <w:pPr>
              <w:rPr>
                <w:rFonts w:ascii="Arial" w:hAnsi="Arial" w:cs="Arial"/>
                <w:sz w:val="20"/>
              </w:rPr>
            </w:pPr>
          </w:p>
          <w:p w14:paraId="6BDA4DA7" w14:textId="7CFB9392" w:rsidR="006C6B79" w:rsidRPr="001C7BE2" w:rsidRDefault="006C6B79" w:rsidP="00CE46EF">
            <w:pPr>
              <w:rPr>
                <w:rFonts w:ascii="Arial" w:hAnsi="Arial" w:cs="Arial"/>
                <w:sz w:val="20"/>
              </w:rPr>
            </w:pPr>
            <w:r w:rsidRPr="001C7BE2">
              <w:rPr>
                <w:rFonts w:ascii="Arial" w:hAnsi="Arial" w:cs="Arial"/>
                <w:sz w:val="20"/>
              </w:rPr>
              <w:t>Allow for a minimum of 10 minutes flash off time at 20°C - 30°C before moving the car into a pre-heated drying oven (booth) at 60°C. All drying times relate to standard application and object temperature. Consider the time required for the spray</w:t>
            </w:r>
            <w:r w:rsidR="004D103C">
              <w:rPr>
                <w:rFonts w:ascii="Arial" w:hAnsi="Arial" w:cs="Arial"/>
                <w:sz w:val="20"/>
              </w:rPr>
              <w:t xml:space="preserve"> </w:t>
            </w:r>
            <w:r w:rsidRPr="001C7BE2">
              <w:rPr>
                <w:rFonts w:ascii="Arial" w:hAnsi="Arial" w:cs="Arial"/>
                <w:sz w:val="20"/>
              </w:rPr>
              <w:t>booth to reach an acceptable air temperature to enable the heat transfer of 60°C</w:t>
            </w:r>
            <w:r>
              <w:rPr>
                <w:rFonts w:ascii="Arial" w:hAnsi="Arial" w:cs="Arial"/>
                <w:sz w:val="20"/>
              </w:rPr>
              <w:t xml:space="preserve"> </w:t>
            </w:r>
            <w:r w:rsidRPr="001C7BE2">
              <w:rPr>
                <w:rFonts w:ascii="Arial" w:hAnsi="Arial" w:cs="Arial"/>
                <w:sz w:val="20"/>
              </w:rPr>
              <w:t>to the object.</w:t>
            </w:r>
          </w:p>
          <w:p w14:paraId="30E1F8AE" w14:textId="77777777" w:rsidR="006C6B79" w:rsidRPr="001C7BE2" w:rsidRDefault="006C6B79" w:rsidP="00CE46EF">
            <w:pPr>
              <w:rPr>
                <w:rFonts w:ascii="Arial" w:hAnsi="Arial" w:cs="Arial"/>
                <w:sz w:val="20"/>
              </w:rPr>
            </w:pPr>
          </w:p>
        </w:tc>
      </w:tr>
      <w:tr w:rsidR="006C6B79" w:rsidRPr="001C7BE2" w14:paraId="25D69185" w14:textId="77777777" w:rsidTr="003E7D56">
        <w:trPr>
          <w:gridAfter w:val="1"/>
          <w:wAfter w:w="84" w:type="dxa"/>
          <w:trHeight w:val="701"/>
        </w:trPr>
        <w:tc>
          <w:tcPr>
            <w:tcW w:w="1197" w:type="dxa"/>
            <w:gridSpan w:val="2"/>
            <w:tcBorders>
              <w:top w:val="nil"/>
              <w:left w:val="nil"/>
              <w:bottom w:val="nil"/>
              <w:right w:val="nil"/>
            </w:tcBorders>
            <w:vAlign w:val="center"/>
          </w:tcPr>
          <w:p w14:paraId="792A4054" w14:textId="77777777" w:rsidR="006C6B79" w:rsidRPr="001C7BE2" w:rsidRDefault="006C6B79" w:rsidP="00CE46EF">
            <w:pPr>
              <w:jc w:val="center"/>
              <w:rPr>
                <w:rFonts w:ascii="Arial" w:hAnsi="Arial" w:cs="Arial"/>
                <w:b/>
                <w:noProof/>
                <w:sz w:val="20"/>
                <w:lang w:eastAsia="zh-CN"/>
              </w:rPr>
            </w:pPr>
            <w:r w:rsidRPr="001C7BE2">
              <w:rPr>
                <w:rFonts w:cs="Arial"/>
                <w:noProof/>
                <w:sz w:val="20"/>
                <w:lang w:eastAsia="ja-JP"/>
              </w:rPr>
              <w:drawing>
                <wp:inline distT="0" distB="0" distL="0" distR="0" wp14:anchorId="2E5E1758" wp14:editId="6AB24928">
                  <wp:extent cx="609600" cy="609600"/>
                  <wp:effectExtent l="0" t="0" r="0" b="0"/>
                  <wp:docPr id="21" name="Picture 21" descr="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descr="5"/>
                          <pic:cNvPicPr>
                            <a:picLocks noChangeAspect="1" noChangeArrowheads="1"/>
                          </pic:cNvPicPr>
                        </pic:nvPicPr>
                        <pic:blipFill>
                          <a:blip r:embed="rId17" cstate="print">
                            <a:extLst>
                              <a:ext uri="{28A0092B-C50C-407E-A947-70E740481C1C}">
                                <a14:useLocalDpi xmlns:a14="http://schemas.microsoft.com/office/drawing/2010/main" val="0"/>
                              </a:ext>
                            </a:extLst>
                          </a:blip>
                          <a:srcRect/>
                          <a:stretch>
                            <a:fillRect/>
                          </a:stretch>
                        </pic:blipFill>
                        <pic:spPr bwMode="auto">
                          <a:xfrm>
                            <a:off x="0" y="0"/>
                            <a:ext cx="609600" cy="609600"/>
                          </a:xfrm>
                          <a:prstGeom prst="rect">
                            <a:avLst/>
                          </a:prstGeom>
                          <a:noFill/>
                          <a:ln>
                            <a:noFill/>
                          </a:ln>
                        </pic:spPr>
                      </pic:pic>
                    </a:graphicData>
                  </a:graphic>
                </wp:inline>
              </w:drawing>
            </w:r>
          </w:p>
        </w:tc>
        <w:tc>
          <w:tcPr>
            <w:tcW w:w="1546" w:type="dxa"/>
            <w:gridSpan w:val="2"/>
            <w:tcBorders>
              <w:top w:val="nil"/>
              <w:left w:val="nil"/>
              <w:bottom w:val="nil"/>
              <w:right w:val="single" w:sz="4" w:space="0" w:color="auto"/>
            </w:tcBorders>
            <w:vAlign w:val="center"/>
          </w:tcPr>
          <w:p w14:paraId="64F2C961" w14:textId="77777777" w:rsidR="006C6B79" w:rsidRPr="001C7BE2" w:rsidRDefault="006C6B79" w:rsidP="00CE46EF">
            <w:pPr>
              <w:rPr>
                <w:rFonts w:ascii="Arial" w:hAnsi="Arial" w:cs="Arial"/>
                <w:sz w:val="20"/>
              </w:rPr>
            </w:pPr>
          </w:p>
        </w:tc>
        <w:tc>
          <w:tcPr>
            <w:tcW w:w="1487" w:type="dxa"/>
            <w:tcBorders>
              <w:top w:val="single" w:sz="4" w:space="0" w:color="auto"/>
              <w:left w:val="single" w:sz="4" w:space="0" w:color="auto"/>
              <w:bottom w:val="single" w:sz="4" w:space="0" w:color="auto"/>
              <w:right w:val="single" w:sz="4" w:space="0" w:color="auto"/>
            </w:tcBorders>
            <w:vAlign w:val="center"/>
          </w:tcPr>
          <w:p w14:paraId="5124799C" w14:textId="44BC631E" w:rsidR="006C6B79" w:rsidRPr="001C7BE2" w:rsidRDefault="006C6B79" w:rsidP="00CE46EF">
            <w:pPr>
              <w:jc w:val="center"/>
              <w:rPr>
                <w:rFonts w:ascii="Arial" w:hAnsi="Arial" w:cs="Arial"/>
                <w:b/>
                <w:sz w:val="20"/>
              </w:rPr>
            </w:pPr>
            <w:r w:rsidRPr="001C7BE2">
              <w:rPr>
                <w:rFonts w:ascii="Arial" w:hAnsi="Arial" w:cs="Arial"/>
                <w:b/>
                <w:sz w:val="20"/>
              </w:rPr>
              <w:t xml:space="preserve">P25 / Xpress </w:t>
            </w:r>
            <w:r>
              <w:rPr>
                <w:rFonts w:ascii="Arial" w:hAnsi="Arial" w:cs="Arial"/>
                <w:b/>
                <w:sz w:val="20"/>
              </w:rPr>
              <w:t xml:space="preserve">Dry </w:t>
            </w:r>
            <w:r w:rsidRPr="001C7BE2">
              <w:rPr>
                <w:rFonts w:ascii="Arial" w:hAnsi="Arial" w:cs="Arial"/>
                <w:b/>
                <w:sz w:val="20"/>
              </w:rPr>
              <w:t>Reducer</w:t>
            </w:r>
          </w:p>
        </w:tc>
        <w:tc>
          <w:tcPr>
            <w:tcW w:w="1483" w:type="dxa"/>
            <w:gridSpan w:val="2"/>
            <w:tcBorders>
              <w:top w:val="single" w:sz="4" w:space="0" w:color="auto"/>
              <w:left w:val="single" w:sz="4" w:space="0" w:color="auto"/>
              <w:bottom w:val="single" w:sz="4" w:space="0" w:color="auto"/>
              <w:right w:val="single" w:sz="4" w:space="0" w:color="auto"/>
            </w:tcBorders>
            <w:vAlign w:val="center"/>
          </w:tcPr>
          <w:p w14:paraId="4389D2FE" w14:textId="3387F27E" w:rsidR="006C6B79" w:rsidRPr="001C7BE2" w:rsidRDefault="006C6B79" w:rsidP="00CE46EF">
            <w:pPr>
              <w:jc w:val="center"/>
              <w:rPr>
                <w:rFonts w:ascii="Arial" w:hAnsi="Arial" w:cs="Arial"/>
                <w:b/>
                <w:sz w:val="20"/>
              </w:rPr>
            </w:pPr>
            <w:r w:rsidRPr="001C7BE2">
              <w:rPr>
                <w:rFonts w:ascii="Arial" w:hAnsi="Arial" w:cs="Arial"/>
                <w:b/>
                <w:sz w:val="20"/>
              </w:rPr>
              <w:t>P25 / Plus Reducer Med</w:t>
            </w:r>
          </w:p>
        </w:tc>
        <w:tc>
          <w:tcPr>
            <w:tcW w:w="1512" w:type="dxa"/>
            <w:gridSpan w:val="4"/>
            <w:tcBorders>
              <w:top w:val="single" w:sz="4" w:space="0" w:color="auto"/>
              <w:left w:val="single" w:sz="4" w:space="0" w:color="auto"/>
              <w:bottom w:val="single" w:sz="4" w:space="0" w:color="auto"/>
              <w:right w:val="single" w:sz="4" w:space="0" w:color="auto"/>
            </w:tcBorders>
            <w:vAlign w:val="center"/>
          </w:tcPr>
          <w:p w14:paraId="19703384" w14:textId="44528A2D" w:rsidR="006C6B79" w:rsidRPr="001C7BE2" w:rsidRDefault="006C6B79" w:rsidP="00CE46EF">
            <w:pPr>
              <w:jc w:val="center"/>
              <w:rPr>
                <w:rFonts w:ascii="Arial" w:hAnsi="Arial" w:cs="Arial"/>
                <w:b/>
                <w:sz w:val="20"/>
              </w:rPr>
            </w:pPr>
            <w:r w:rsidRPr="001C7BE2">
              <w:rPr>
                <w:rFonts w:ascii="Arial" w:hAnsi="Arial" w:cs="Arial"/>
                <w:b/>
                <w:sz w:val="20"/>
              </w:rPr>
              <w:t xml:space="preserve">P25 / Plus Reducer </w:t>
            </w:r>
            <w:r>
              <w:rPr>
                <w:rFonts w:ascii="Arial" w:hAnsi="Arial" w:cs="Arial"/>
                <w:b/>
                <w:sz w:val="20"/>
              </w:rPr>
              <w:t>Slow</w:t>
            </w:r>
          </w:p>
        </w:tc>
        <w:tc>
          <w:tcPr>
            <w:tcW w:w="1417" w:type="dxa"/>
            <w:gridSpan w:val="3"/>
            <w:tcBorders>
              <w:top w:val="single" w:sz="4" w:space="0" w:color="auto"/>
              <w:left w:val="single" w:sz="4" w:space="0" w:color="auto"/>
              <w:bottom w:val="single" w:sz="4" w:space="0" w:color="auto"/>
              <w:right w:val="single" w:sz="4" w:space="0" w:color="auto"/>
            </w:tcBorders>
          </w:tcPr>
          <w:p w14:paraId="714E9599" w14:textId="77777777" w:rsidR="006C6B79" w:rsidRPr="001E444F" w:rsidRDefault="006C6B79" w:rsidP="00CE46EF">
            <w:pPr>
              <w:jc w:val="center"/>
              <w:rPr>
                <w:rFonts w:ascii="Arial" w:hAnsi="Arial" w:cs="Arial"/>
                <w:b/>
                <w:sz w:val="12"/>
                <w:szCs w:val="12"/>
              </w:rPr>
            </w:pPr>
          </w:p>
          <w:p w14:paraId="08AD8DB3" w14:textId="58FA434D" w:rsidR="001E444F" w:rsidRPr="001C7BE2" w:rsidRDefault="001E444F" w:rsidP="00CE46EF">
            <w:pPr>
              <w:jc w:val="center"/>
              <w:rPr>
                <w:rFonts w:ascii="Arial" w:hAnsi="Arial" w:cs="Arial"/>
                <w:b/>
                <w:sz w:val="20"/>
              </w:rPr>
            </w:pPr>
            <w:r w:rsidRPr="001C7BE2">
              <w:rPr>
                <w:rFonts w:ascii="Arial" w:hAnsi="Arial" w:cs="Arial"/>
                <w:b/>
                <w:sz w:val="20"/>
              </w:rPr>
              <w:t xml:space="preserve">P35 /Plus Reducer </w:t>
            </w:r>
            <w:r>
              <w:rPr>
                <w:rFonts w:ascii="Arial" w:hAnsi="Arial" w:cs="Arial"/>
                <w:b/>
                <w:sz w:val="20"/>
              </w:rPr>
              <w:t>Med</w:t>
            </w:r>
          </w:p>
        </w:tc>
        <w:tc>
          <w:tcPr>
            <w:tcW w:w="1471" w:type="dxa"/>
            <w:gridSpan w:val="4"/>
            <w:tcBorders>
              <w:top w:val="single" w:sz="4" w:space="0" w:color="auto"/>
              <w:left w:val="single" w:sz="4" w:space="0" w:color="auto"/>
              <w:bottom w:val="single" w:sz="4" w:space="0" w:color="auto"/>
              <w:right w:val="single" w:sz="4" w:space="0" w:color="auto"/>
            </w:tcBorders>
            <w:vAlign w:val="center"/>
          </w:tcPr>
          <w:p w14:paraId="00750F3F" w14:textId="606B1FBD" w:rsidR="006C6B79" w:rsidRPr="001C7BE2" w:rsidRDefault="006C6B79" w:rsidP="00CE46EF">
            <w:pPr>
              <w:jc w:val="center"/>
              <w:rPr>
                <w:rFonts w:ascii="Arial" w:hAnsi="Arial" w:cs="Arial"/>
                <w:b/>
                <w:sz w:val="20"/>
              </w:rPr>
            </w:pPr>
            <w:r w:rsidRPr="001C7BE2">
              <w:rPr>
                <w:rFonts w:ascii="Arial" w:hAnsi="Arial" w:cs="Arial"/>
                <w:b/>
                <w:sz w:val="20"/>
              </w:rPr>
              <w:t>P35 /Plus Reducer Slow</w:t>
            </w:r>
          </w:p>
        </w:tc>
      </w:tr>
      <w:tr w:rsidR="006C6B79" w:rsidRPr="001C7BE2" w14:paraId="47C32C0F" w14:textId="77777777" w:rsidTr="006C6B79">
        <w:trPr>
          <w:gridAfter w:val="2"/>
          <w:wAfter w:w="189" w:type="dxa"/>
          <w:trHeight w:val="216"/>
        </w:trPr>
        <w:tc>
          <w:tcPr>
            <w:tcW w:w="5011" w:type="dxa"/>
            <w:gridSpan w:val="6"/>
            <w:tcBorders>
              <w:top w:val="nil"/>
              <w:left w:val="nil"/>
              <w:bottom w:val="single" w:sz="4" w:space="0" w:color="auto"/>
              <w:right w:val="nil"/>
            </w:tcBorders>
            <w:vAlign w:val="center"/>
          </w:tcPr>
          <w:p w14:paraId="3399668C" w14:textId="77777777" w:rsidR="006C6B79" w:rsidRPr="001C7BE2" w:rsidRDefault="006C6B79" w:rsidP="00CE46EF">
            <w:pPr>
              <w:rPr>
                <w:rFonts w:ascii="Arial" w:hAnsi="Arial" w:cs="Arial"/>
                <w:sz w:val="20"/>
              </w:rPr>
            </w:pPr>
          </w:p>
        </w:tc>
        <w:tc>
          <w:tcPr>
            <w:tcW w:w="1780" w:type="dxa"/>
            <w:gridSpan w:val="3"/>
            <w:tcBorders>
              <w:top w:val="nil"/>
              <w:left w:val="nil"/>
              <w:bottom w:val="single" w:sz="4" w:space="0" w:color="auto"/>
              <w:right w:val="nil"/>
            </w:tcBorders>
          </w:tcPr>
          <w:p w14:paraId="1EFFD5ED" w14:textId="77777777" w:rsidR="006C6B79" w:rsidRPr="001C7BE2" w:rsidRDefault="006C6B79" w:rsidP="00CE46EF">
            <w:pPr>
              <w:rPr>
                <w:rFonts w:ascii="Arial" w:hAnsi="Arial" w:cs="Arial"/>
                <w:sz w:val="20"/>
              </w:rPr>
            </w:pPr>
          </w:p>
        </w:tc>
        <w:tc>
          <w:tcPr>
            <w:tcW w:w="1445" w:type="dxa"/>
            <w:gridSpan w:val="3"/>
            <w:tcBorders>
              <w:top w:val="nil"/>
              <w:left w:val="nil"/>
              <w:bottom w:val="single" w:sz="4" w:space="0" w:color="auto"/>
              <w:right w:val="nil"/>
            </w:tcBorders>
          </w:tcPr>
          <w:p w14:paraId="7AAB4A4F" w14:textId="77777777" w:rsidR="006C6B79" w:rsidRPr="001C7BE2" w:rsidRDefault="006C6B79" w:rsidP="00CE46EF">
            <w:pPr>
              <w:rPr>
                <w:rFonts w:ascii="Arial" w:hAnsi="Arial" w:cs="Arial"/>
                <w:sz w:val="20"/>
              </w:rPr>
            </w:pPr>
          </w:p>
        </w:tc>
        <w:tc>
          <w:tcPr>
            <w:tcW w:w="1772" w:type="dxa"/>
            <w:gridSpan w:val="5"/>
            <w:tcBorders>
              <w:top w:val="nil"/>
              <w:left w:val="nil"/>
              <w:bottom w:val="single" w:sz="4" w:space="0" w:color="auto"/>
              <w:right w:val="nil"/>
            </w:tcBorders>
          </w:tcPr>
          <w:p w14:paraId="57BEA4C0" w14:textId="0521BF0F" w:rsidR="006C6B79" w:rsidRPr="001C7BE2" w:rsidRDefault="006C6B79" w:rsidP="00CE46EF">
            <w:pPr>
              <w:rPr>
                <w:rFonts w:ascii="Arial" w:hAnsi="Arial" w:cs="Arial"/>
                <w:sz w:val="20"/>
              </w:rPr>
            </w:pPr>
          </w:p>
        </w:tc>
      </w:tr>
      <w:tr w:rsidR="006C6B79" w:rsidRPr="001C7BE2" w14:paraId="1C96E958" w14:textId="77777777" w:rsidTr="003E7D56">
        <w:trPr>
          <w:gridAfter w:val="1"/>
          <w:wAfter w:w="84" w:type="dxa"/>
          <w:trHeight w:val="200"/>
        </w:trPr>
        <w:tc>
          <w:tcPr>
            <w:tcW w:w="1197" w:type="dxa"/>
            <w:gridSpan w:val="2"/>
            <w:vMerge w:val="restart"/>
            <w:tcBorders>
              <w:top w:val="single" w:sz="4" w:space="0" w:color="auto"/>
              <w:left w:val="single" w:sz="4" w:space="0" w:color="auto"/>
              <w:right w:val="single" w:sz="4" w:space="0" w:color="auto"/>
            </w:tcBorders>
            <w:vAlign w:val="center"/>
          </w:tcPr>
          <w:p w14:paraId="257E1690" w14:textId="77777777" w:rsidR="006C6B79" w:rsidRPr="001C7BE2" w:rsidRDefault="006C6B79" w:rsidP="00CE46EF">
            <w:pPr>
              <w:jc w:val="center"/>
              <w:rPr>
                <w:rFonts w:ascii="Arial" w:hAnsi="Arial" w:cs="Arial"/>
                <w:sz w:val="20"/>
                <w:lang w:val="en-GB"/>
              </w:rPr>
            </w:pPr>
            <w:r w:rsidRPr="001C7BE2">
              <w:rPr>
                <w:rFonts w:ascii="Arial" w:hAnsi="Arial" w:cs="Arial"/>
                <w:sz w:val="20"/>
                <w:lang w:val="en-GB"/>
              </w:rPr>
              <w:t>15°C</w:t>
            </w:r>
          </w:p>
        </w:tc>
        <w:tc>
          <w:tcPr>
            <w:tcW w:w="1546" w:type="dxa"/>
            <w:gridSpan w:val="2"/>
            <w:tcBorders>
              <w:top w:val="single" w:sz="4" w:space="0" w:color="auto"/>
              <w:left w:val="single" w:sz="4" w:space="0" w:color="auto"/>
              <w:bottom w:val="single" w:sz="4" w:space="0" w:color="auto"/>
              <w:right w:val="single" w:sz="4" w:space="0" w:color="auto"/>
            </w:tcBorders>
            <w:vAlign w:val="center"/>
          </w:tcPr>
          <w:p w14:paraId="7134675A" w14:textId="77777777" w:rsidR="006C6B79" w:rsidRPr="001C7BE2" w:rsidRDefault="006C6B79" w:rsidP="00CE46EF">
            <w:pPr>
              <w:jc w:val="center"/>
              <w:rPr>
                <w:rFonts w:ascii="Arial" w:hAnsi="Arial" w:cs="Arial"/>
                <w:sz w:val="20"/>
              </w:rPr>
            </w:pPr>
            <w:r w:rsidRPr="001C7BE2">
              <w:rPr>
                <w:rFonts w:ascii="Arial" w:hAnsi="Arial" w:cs="Arial"/>
                <w:sz w:val="20"/>
              </w:rPr>
              <w:t>Dust dry</w:t>
            </w:r>
          </w:p>
        </w:tc>
        <w:tc>
          <w:tcPr>
            <w:tcW w:w="1487" w:type="dxa"/>
            <w:tcBorders>
              <w:top w:val="single" w:sz="4" w:space="0" w:color="auto"/>
              <w:left w:val="single" w:sz="4" w:space="0" w:color="auto"/>
              <w:bottom w:val="single" w:sz="4" w:space="0" w:color="auto"/>
              <w:right w:val="single" w:sz="4" w:space="0" w:color="auto"/>
            </w:tcBorders>
            <w:vAlign w:val="center"/>
          </w:tcPr>
          <w:p w14:paraId="026DEE1F" w14:textId="77777777" w:rsidR="006C6B79" w:rsidRPr="00B35627" w:rsidRDefault="006C6B79" w:rsidP="00CE46EF">
            <w:pPr>
              <w:jc w:val="center"/>
              <w:rPr>
                <w:rFonts w:ascii="Arial" w:hAnsi="Arial" w:cs="Arial"/>
                <w:sz w:val="20"/>
              </w:rPr>
            </w:pPr>
            <w:r w:rsidRPr="00B35627">
              <w:rPr>
                <w:rFonts w:ascii="Arial" w:hAnsi="Arial" w:cs="Arial"/>
                <w:sz w:val="20"/>
              </w:rPr>
              <w:t>18 minutes</w:t>
            </w:r>
          </w:p>
        </w:tc>
        <w:tc>
          <w:tcPr>
            <w:tcW w:w="1483" w:type="dxa"/>
            <w:gridSpan w:val="2"/>
            <w:tcBorders>
              <w:top w:val="single" w:sz="4" w:space="0" w:color="auto"/>
              <w:left w:val="single" w:sz="4" w:space="0" w:color="auto"/>
              <w:bottom w:val="single" w:sz="4" w:space="0" w:color="auto"/>
              <w:right w:val="single" w:sz="4" w:space="0" w:color="auto"/>
            </w:tcBorders>
            <w:vAlign w:val="center"/>
          </w:tcPr>
          <w:p w14:paraId="25C88321" w14:textId="081E05C0" w:rsidR="006C6B79" w:rsidRPr="00B35627" w:rsidRDefault="006C6B79" w:rsidP="006C6B79">
            <w:pPr>
              <w:rPr>
                <w:rFonts w:ascii="Arial" w:hAnsi="Arial" w:cs="Arial"/>
                <w:color w:val="FF0000"/>
                <w:sz w:val="20"/>
              </w:rPr>
            </w:pPr>
            <w:r w:rsidRPr="00B35627">
              <w:rPr>
                <w:rFonts w:ascii="Arial" w:hAnsi="Arial" w:cs="Arial"/>
                <w:sz w:val="20"/>
              </w:rPr>
              <w:t xml:space="preserve"> </w:t>
            </w:r>
            <w:r w:rsidR="003E7D56">
              <w:rPr>
                <w:rFonts w:ascii="Arial" w:hAnsi="Arial" w:cs="Arial"/>
                <w:sz w:val="20"/>
              </w:rPr>
              <w:t xml:space="preserve"> </w:t>
            </w:r>
            <w:r w:rsidRPr="00B35627">
              <w:rPr>
                <w:rFonts w:ascii="Arial" w:hAnsi="Arial" w:cs="Arial"/>
                <w:sz w:val="20"/>
              </w:rPr>
              <w:t xml:space="preserve"> 40 minutes</w:t>
            </w:r>
          </w:p>
        </w:tc>
        <w:tc>
          <w:tcPr>
            <w:tcW w:w="1512" w:type="dxa"/>
            <w:gridSpan w:val="4"/>
            <w:tcBorders>
              <w:top w:val="single" w:sz="4" w:space="0" w:color="auto"/>
              <w:left w:val="single" w:sz="4" w:space="0" w:color="auto"/>
              <w:bottom w:val="single" w:sz="4" w:space="0" w:color="auto"/>
              <w:right w:val="single" w:sz="4" w:space="0" w:color="auto"/>
            </w:tcBorders>
            <w:vAlign w:val="center"/>
          </w:tcPr>
          <w:p w14:paraId="185B5EB6" w14:textId="2E1D1FCC" w:rsidR="006C6B79" w:rsidRPr="00B35627" w:rsidRDefault="003E7D56" w:rsidP="00CE46EF">
            <w:pPr>
              <w:jc w:val="center"/>
              <w:rPr>
                <w:rFonts w:ascii="Arial" w:hAnsi="Arial" w:cs="Arial"/>
                <w:sz w:val="20"/>
              </w:rPr>
            </w:pPr>
            <w:r>
              <w:rPr>
                <w:rFonts w:ascii="Arial" w:hAnsi="Arial" w:cs="Arial"/>
                <w:sz w:val="20"/>
              </w:rPr>
              <w:t xml:space="preserve"> </w:t>
            </w:r>
            <w:r w:rsidR="008509B7" w:rsidRPr="00B35627">
              <w:rPr>
                <w:rFonts w:ascii="Arial" w:hAnsi="Arial" w:cs="Arial"/>
                <w:sz w:val="20"/>
              </w:rPr>
              <w:t>4</w:t>
            </w:r>
            <w:r w:rsidR="00B50DF2" w:rsidRPr="00B35627">
              <w:rPr>
                <w:rFonts w:ascii="Arial" w:hAnsi="Arial" w:cs="Arial"/>
                <w:sz w:val="20"/>
              </w:rPr>
              <w:t xml:space="preserve">5 </w:t>
            </w:r>
            <w:r w:rsidR="006C6B79" w:rsidRPr="00B35627">
              <w:rPr>
                <w:rFonts w:ascii="Arial" w:hAnsi="Arial" w:cs="Arial"/>
                <w:sz w:val="20"/>
              </w:rPr>
              <w:t>minutes</w:t>
            </w:r>
          </w:p>
        </w:tc>
        <w:tc>
          <w:tcPr>
            <w:tcW w:w="1417" w:type="dxa"/>
            <w:gridSpan w:val="3"/>
            <w:tcBorders>
              <w:top w:val="single" w:sz="4" w:space="0" w:color="auto"/>
              <w:left w:val="single" w:sz="4" w:space="0" w:color="auto"/>
              <w:bottom w:val="single" w:sz="4" w:space="0" w:color="auto"/>
              <w:right w:val="single" w:sz="4" w:space="0" w:color="auto"/>
            </w:tcBorders>
          </w:tcPr>
          <w:p w14:paraId="1CFBDFFB" w14:textId="3ECBDE54" w:rsidR="006C6B79" w:rsidRPr="00B35627" w:rsidRDefault="00B50DF2" w:rsidP="001E444F">
            <w:pPr>
              <w:rPr>
                <w:rFonts w:ascii="Arial" w:hAnsi="Arial" w:cs="Arial"/>
                <w:sz w:val="20"/>
              </w:rPr>
            </w:pPr>
            <w:r w:rsidRPr="00B35627">
              <w:rPr>
                <w:rFonts w:ascii="Arial" w:hAnsi="Arial" w:cs="Arial"/>
                <w:sz w:val="20"/>
              </w:rPr>
              <w:t xml:space="preserve"> </w:t>
            </w:r>
            <w:r w:rsidR="003E7D56">
              <w:rPr>
                <w:rFonts w:ascii="Arial" w:hAnsi="Arial" w:cs="Arial"/>
                <w:sz w:val="20"/>
              </w:rPr>
              <w:t xml:space="preserve"> </w:t>
            </w:r>
            <w:r w:rsidR="008509B7" w:rsidRPr="00B35627">
              <w:rPr>
                <w:rFonts w:ascii="Arial" w:hAnsi="Arial" w:cs="Arial"/>
                <w:sz w:val="20"/>
              </w:rPr>
              <w:t xml:space="preserve"> 47 </w:t>
            </w:r>
            <w:r w:rsidR="001E444F" w:rsidRPr="00B35627">
              <w:rPr>
                <w:rFonts w:ascii="Arial" w:hAnsi="Arial" w:cs="Arial"/>
                <w:sz w:val="20"/>
              </w:rPr>
              <w:t>minutes</w:t>
            </w:r>
          </w:p>
        </w:tc>
        <w:tc>
          <w:tcPr>
            <w:tcW w:w="1471" w:type="dxa"/>
            <w:gridSpan w:val="4"/>
            <w:tcBorders>
              <w:top w:val="single" w:sz="4" w:space="0" w:color="auto"/>
              <w:left w:val="single" w:sz="4" w:space="0" w:color="auto"/>
              <w:bottom w:val="single" w:sz="4" w:space="0" w:color="auto"/>
              <w:right w:val="single" w:sz="4" w:space="0" w:color="auto"/>
            </w:tcBorders>
            <w:vAlign w:val="center"/>
          </w:tcPr>
          <w:p w14:paraId="044D17CE" w14:textId="530AB69C" w:rsidR="006C6B79" w:rsidRPr="00B35627" w:rsidRDefault="003E7D56" w:rsidP="00CE46EF">
            <w:pPr>
              <w:jc w:val="center"/>
              <w:rPr>
                <w:rFonts w:ascii="Arial" w:hAnsi="Arial" w:cs="Arial"/>
                <w:sz w:val="20"/>
              </w:rPr>
            </w:pPr>
            <w:r>
              <w:rPr>
                <w:rFonts w:ascii="Arial" w:hAnsi="Arial" w:cs="Arial"/>
                <w:sz w:val="20"/>
              </w:rPr>
              <w:t xml:space="preserve"> </w:t>
            </w:r>
            <w:r w:rsidR="00B50DF2" w:rsidRPr="00B35627">
              <w:rPr>
                <w:rFonts w:ascii="Arial" w:hAnsi="Arial" w:cs="Arial"/>
                <w:sz w:val="20"/>
              </w:rPr>
              <w:t xml:space="preserve"> </w:t>
            </w:r>
            <w:r w:rsidR="006C6B79" w:rsidRPr="00B35627">
              <w:rPr>
                <w:rFonts w:ascii="Arial" w:hAnsi="Arial" w:cs="Arial"/>
                <w:sz w:val="20"/>
              </w:rPr>
              <w:t>50 minutes</w:t>
            </w:r>
          </w:p>
        </w:tc>
      </w:tr>
      <w:tr w:rsidR="006C6B79" w:rsidRPr="001C7BE2" w14:paraId="70B31805" w14:textId="77777777" w:rsidTr="003E7D56">
        <w:trPr>
          <w:gridAfter w:val="1"/>
          <w:wAfter w:w="84" w:type="dxa"/>
          <w:trHeight w:val="92"/>
        </w:trPr>
        <w:tc>
          <w:tcPr>
            <w:tcW w:w="1197" w:type="dxa"/>
            <w:gridSpan w:val="2"/>
            <w:vMerge/>
            <w:tcBorders>
              <w:left w:val="single" w:sz="4" w:space="0" w:color="auto"/>
              <w:bottom w:val="single" w:sz="4" w:space="0" w:color="auto"/>
              <w:right w:val="single" w:sz="4" w:space="0" w:color="auto"/>
            </w:tcBorders>
            <w:vAlign w:val="center"/>
          </w:tcPr>
          <w:p w14:paraId="64828E96" w14:textId="77777777" w:rsidR="006C6B79" w:rsidRPr="001C7BE2" w:rsidRDefault="006C6B79" w:rsidP="00CE46EF">
            <w:pPr>
              <w:jc w:val="center"/>
              <w:rPr>
                <w:rFonts w:ascii="Arial" w:hAnsi="Arial" w:cs="Arial"/>
                <w:sz w:val="20"/>
                <w:lang w:val="en-GB"/>
              </w:rPr>
            </w:pPr>
          </w:p>
        </w:tc>
        <w:tc>
          <w:tcPr>
            <w:tcW w:w="1546" w:type="dxa"/>
            <w:gridSpan w:val="2"/>
            <w:tcBorders>
              <w:top w:val="single" w:sz="4" w:space="0" w:color="auto"/>
              <w:left w:val="single" w:sz="4" w:space="0" w:color="auto"/>
              <w:bottom w:val="single" w:sz="4" w:space="0" w:color="auto"/>
              <w:right w:val="single" w:sz="4" w:space="0" w:color="auto"/>
            </w:tcBorders>
            <w:vAlign w:val="center"/>
          </w:tcPr>
          <w:p w14:paraId="7FA5047A" w14:textId="77777777" w:rsidR="006C6B79" w:rsidRPr="001C7BE2" w:rsidRDefault="006C6B79" w:rsidP="00CE46EF">
            <w:pPr>
              <w:jc w:val="center"/>
              <w:rPr>
                <w:rFonts w:ascii="Arial" w:hAnsi="Arial" w:cs="Arial"/>
                <w:sz w:val="20"/>
              </w:rPr>
            </w:pPr>
            <w:r w:rsidRPr="001C7BE2">
              <w:rPr>
                <w:rFonts w:ascii="Arial" w:hAnsi="Arial" w:cs="Arial"/>
                <w:sz w:val="20"/>
              </w:rPr>
              <w:t>Dry to handle*</w:t>
            </w:r>
          </w:p>
        </w:tc>
        <w:tc>
          <w:tcPr>
            <w:tcW w:w="1487" w:type="dxa"/>
            <w:tcBorders>
              <w:top w:val="single" w:sz="4" w:space="0" w:color="auto"/>
              <w:left w:val="single" w:sz="4" w:space="0" w:color="auto"/>
              <w:bottom w:val="single" w:sz="4" w:space="0" w:color="auto"/>
              <w:right w:val="single" w:sz="4" w:space="0" w:color="auto"/>
            </w:tcBorders>
            <w:vAlign w:val="center"/>
          </w:tcPr>
          <w:p w14:paraId="78A9C36A" w14:textId="77777777" w:rsidR="006C6B79" w:rsidRPr="00B35627" w:rsidRDefault="006C6B79" w:rsidP="00CE46EF">
            <w:pPr>
              <w:jc w:val="center"/>
              <w:rPr>
                <w:rFonts w:ascii="Arial" w:hAnsi="Arial" w:cs="Arial"/>
                <w:sz w:val="20"/>
              </w:rPr>
            </w:pPr>
            <w:r w:rsidRPr="00B35627">
              <w:rPr>
                <w:rFonts w:ascii="Arial" w:hAnsi="Arial" w:cs="Arial"/>
                <w:sz w:val="20"/>
              </w:rPr>
              <w:t>95 minutes</w:t>
            </w:r>
          </w:p>
        </w:tc>
        <w:tc>
          <w:tcPr>
            <w:tcW w:w="1483" w:type="dxa"/>
            <w:gridSpan w:val="2"/>
            <w:tcBorders>
              <w:top w:val="single" w:sz="4" w:space="0" w:color="auto"/>
              <w:left w:val="single" w:sz="4" w:space="0" w:color="auto"/>
              <w:bottom w:val="single" w:sz="4" w:space="0" w:color="auto"/>
              <w:right w:val="single" w:sz="4" w:space="0" w:color="auto"/>
            </w:tcBorders>
            <w:vAlign w:val="center"/>
          </w:tcPr>
          <w:p w14:paraId="4A936DF9" w14:textId="203030D6" w:rsidR="006C6B79" w:rsidRPr="00B35627" w:rsidRDefault="006C6B79" w:rsidP="00CE46EF">
            <w:pPr>
              <w:jc w:val="center"/>
              <w:rPr>
                <w:rFonts w:ascii="Arial" w:hAnsi="Arial" w:cs="Arial"/>
                <w:color w:val="FF0000"/>
                <w:sz w:val="20"/>
              </w:rPr>
            </w:pPr>
            <w:r w:rsidRPr="00B35627">
              <w:rPr>
                <w:rFonts w:ascii="Arial" w:hAnsi="Arial" w:cs="Arial"/>
                <w:sz w:val="20"/>
              </w:rPr>
              <w:t>360 minutes</w:t>
            </w:r>
          </w:p>
        </w:tc>
        <w:tc>
          <w:tcPr>
            <w:tcW w:w="1512" w:type="dxa"/>
            <w:gridSpan w:val="4"/>
            <w:tcBorders>
              <w:top w:val="single" w:sz="4" w:space="0" w:color="auto"/>
              <w:left w:val="single" w:sz="4" w:space="0" w:color="auto"/>
              <w:bottom w:val="single" w:sz="4" w:space="0" w:color="auto"/>
              <w:right w:val="single" w:sz="4" w:space="0" w:color="auto"/>
            </w:tcBorders>
            <w:vAlign w:val="center"/>
          </w:tcPr>
          <w:p w14:paraId="14EEB6A3" w14:textId="40799FAA" w:rsidR="006C6B79" w:rsidRPr="00B35627" w:rsidRDefault="00B50DF2" w:rsidP="00CE46EF">
            <w:pPr>
              <w:jc w:val="center"/>
              <w:rPr>
                <w:rFonts w:ascii="Arial" w:hAnsi="Arial" w:cs="Arial"/>
                <w:sz w:val="20"/>
              </w:rPr>
            </w:pPr>
            <w:r w:rsidRPr="00B35627">
              <w:rPr>
                <w:rFonts w:ascii="Arial" w:hAnsi="Arial" w:cs="Arial"/>
                <w:sz w:val="20"/>
              </w:rPr>
              <w:t>380</w:t>
            </w:r>
            <w:r w:rsidR="006C6B79" w:rsidRPr="00B35627">
              <w:rPr>
                <w:rFonts w:ascii="Arial" w:hAnsi="Arial" w:cs="Arial"/>
                <w:sz w:val="20"/>
              </w:rPr>
              <w:t xml:space="preserve"> minutes</w:t>
            </w:r>
          </w:p>
        </w:tc>
        <w:tc>
          <w:tcPr>
            <w:tcW w:w="1417" w:type="dxa"/>
            <w:gridSpan w:val="3"/>
            <w:tcBorders>
              <w:top w:val="single" w:sz="4" w:space="0" w:color="auto"/>
              <w:left w:val="single" w:sz="4" w:space="0" w:color="auto"/>
              <w:bottom w:val="single" w:sz="4" w:space="0" w:color="auto"/>
              <w:right w:val="single" w:sz="4" w:space="0" w:color="auto"/>
            </w:tcBorders>
          </w:tcPr>
          <w:p w14:paraId="0CCBD3E3" w14:textId="7B1CA335" w:rsidR="006C6B79" w:rsidRPr="00B35627" w:rsidRDefault="00B50DF2" w:rsidP="00B50DF2">
            <w:pPr>
              <w:rPr>
                <w:rFonts w:ascii="Arial" w:hAnsi="Arial" w:cs="Arial"/>
                <w:sz w:val="20"/>
              </w:rPr>
            </w:pPr>
            <w:r w:rsidRPr="00B35627">
              <w:rPr>
                <w:rFonts w:ascii="Arial" w:hAnsi="Arial" w:cs="Arial"/>
                <w:sz w:val="20"/>
              </w:rPr>
              <w:t xml:space="preserve"> 400 </w:t>
            </w:r>
            <w:r w:rsidR="001E444F" w:rsidRPr="00B35627">
              <w:rPr>
                <w:rFonts w:ascii="Arial" w:hAnsi="Arial" w:cs="Arial"/>
                <w:sz w:val="20"/>
              </w:rPr>
              <w:t>minutes</w:t>
            </w:r>
          </w:p>
        </w:tc>
        <w:tc>
          <w:tcPr>
            <w:tcW w:w="1471" w:type="dxa"/>
            <w:gridSpan w:val="4"/>
            <w:tcBorders>
              <w:top w:val="single" w:sz="4" w:space="0" w:color="auto"/>
              <w:left w:val="single" w:sz="4" w:space="0" w:color="auto"/>
              <w:bottom w:val="single" w:sz="4" w:space="0" w:color="auto"/>
              <w:right w:val="single" w:sz="4" w:space="0" w:color="auto"/>
            </w:tcBorders>
            <w:vAlign w:val="center"/>
          </w:tcPr>
          <w:p w14:paraId="24E14224" w14:textId="05CC61AD" w:rsidR="006C6B79" w:rsidRPr="00B35627" w:rsidRDefault="006C6B79" w:rsidP="00CE46EF">
            <w:pPr>
              <w:jc w:val="center"/>
              <w:rPr>
                <w:rFonts w:ascii="Arial" w:hAnsi="Arial" w:cs="Arial"/>
                <w:sz w:val="20"/>
              </w:rPr>
            </w:pPr>
            <w:r w:rsidRPr="00B35627">
              <w:rPr>
                <w:rFonts w:ascii="Arial" w:hAnsi="Arial" w:cs="Arial"/>
                <w:sz w:val="20"/>
              </w:rPr>
              <w:t>420 minutes</w:t>
            </w:r>
          </w:p>
        </w:tc>
      </w:tr>
      <w:tr w:rsidR="006C6B79" w:rsidRPr="00B35627" w14:paraId="7941871F" w14:textId="77777777" w:rsidTr="006C6B79">
        <w:trPr>
          <w:gridAfter w:val="3"/>
          <w:wAfter w:w="285" w:type="dxa"/>
          <w:trHeight w:val="85"/>
        </w:trPr>
        <w:tc>
          <w:tcPr>
            <w:tcW w:w="1197" w:type="dxa"/>
            <w:gridSpan w:val="2"/>
            <w:tcBorders>
              <w:top w:val="single" w:sz="4" w:space="0" w:color="auto"/>
              <w:left w:val="nil"/>
              <w:bottom w:val="single" w:sz="4" w:space="0" w:color="auto"/>
              <w:right w:val="nil"/>
            </w:tcBorders>
            <w:vAlign w:val="center"/>
          </w:tcPr>
          <w:p w14:paraId="21AD79D2" w14:textId="77777777" w:rsidR="006C6B79" w:rsidRPr="001C7BE2" w:rsidRDefault="006C6B79" w:rsidP="00CE46EF">
            <w:pPr>
              <w:jc w:val="center"/>
              <w:rPr>
                <w:rFonts w:ascii="Arial" w:hAnsi="Arial" w:cs="Arial"/>
                <w:sz w:val="20"/>
                <w:lang w:val="en-GB"/>
              </w:rPr>
            </w:pPr>
          </w:p>
        </w:tc>
        <w:tc>
          <w:tcPr>
            <w:tcW w:w="1546" w:type="dxa"/>
            <w:gridSpan w:val="2"/>
            <w:tcBorders>
              <w:top w:val="single" w:sz="4" w:space="0" w:color="auto"/>
              <w:left w:val="nil"/>
              <w:bottom w:val="single" w:sz="4" w:space="0" w:color="auto"/>
              <w:right w:val="nil"/>
            </w:tcBorders>
            <w:vAlign w:val="center"/>
          </w:tcPr>
          <w:p w14:paraId="17272676" w14:textId="77777777" w:rsidR="006C6B79" w:rsidRPr="001C7BE2" w:rsidRDefault="006C6B79" w:rsidP="00CE46EF">
            <w:pPr>
              <w:jc w:val="center"/>
              <w:rPr>
                <w:rFonts w:ascii="Arial" w:hAnsi="Arial" w:cs="Arial"/>
                <w:sz w:val="20"/>
              </w:rPr>
            </w:pPr>
          </w:p>
        </w:tc>
        <w:tc>
          <w:tcPr>
            <w:tcW w:w="1504" w:type="dxa"/>
            <w:tcBorders>
              <w:top w:val="single" w:sz="4" w:space="0" w:color="auto"/>
              <w:left w:val="nil"/>
              <w:bottom w:val="single" w:sz="4" w:space="0" w:color="auto"/>
              <w:right w:val="nil"/>
            </w:tcBorders>
            <w:vAlign w:val="center"/>
          </w:tcPr>
          <w:p w14:paraId="53FB470C" w14:textId="77777777" w:rsidR="006C6B79" w:rsidRPr="00B35627" w:rsidRDefault="006C6B79" w:rsidP="00CE46EF">
            <w:pPr>
              <w:jc w:val="center"/>
              <w:rPr>
                <w:rFonts w:ascii="Arial" w:hAnsi="Arial" w:cs="Arial"/>
                <w:color w:val="FF0000"/>
                <w:sz w:val="20"/>
              </w:rPr>
            </w:pPr>
          </w:p>
        </w:tc>
        <w:tc>
          <w:tcPr>
            <w:tcW w:w="1590" w:type="dxa"/>
            <w:gridSpan w:val="3"/>
            <w:tcBorders>
              <w:top w:val="single" w:sz="4" w:space="0" w:color="auto"/>
              <w:left w:val="nil"/>
              <w:bottom w:val="single" w:sz="4" w:space="0" w:color="auto"/>
              <w:right w:val="nil"/>
            </w:tcBorders>
            <w:vAlign w:val="center"/>
          </w:tcPr>
          <w:p w14:paraId="69E16A74" w14:textId="77777777" w:rsidR="006C6B79" w:rsidRPr="00B35627" w:rsidRDefault="006C6B79" w:rsidP="00CE46EF">
            <w:pPr>
              <w:jc w:val="center"/>
              <w:rPr>
                <w:rFonts w:ascii="Arial" w:hAnsi="Arial" w:cs="Arial"/>
                <w:color w:val="FF0000"/>
                <w:sz w:val="20"/>
              </w:rPr>
            </w:pPr>
          </w:p>
        </w:tc>
        <w:tc>
          <w:tcPr>
            <w:tcW w:w="1231" w:type="dxa"/>
            <w:gridSpan w:val="2"/>
            <w:tcBorders>
              <w:top w:val="single" w:sz="4" w:space="0" w:color="auto"/>
              <w:left w:val="nil"/>
              <w:bottom w:val="single" w:sz="4" w:space="0" w:color="auto"/>
              <w:right w:val="nil"/>
            </w:tcBorders>
            <w:vAlign w:val="center"/>
          </w:tcPr>
          <w:p w14:paraId="07BDCED8" w14:textId="77777777" w:rsidR="006C6B79" w:rsidRPr="00B35627" w:rsidRDefault="006C6B79" w:rsidP="00CE46EF">
            <w:pPr>
              <w:jc w:val="center"/>
              <w:rPr>
                <w:rFonts w:ascii="Arial" w:hAnsi="Arial" w:cs="Arial"/>
                <w:sz w:val="20"/>
              </w:rPr>
            </w:pPr>
          </w:p>
        </w:tc>
        <w:tc>
          <w:tcPr>
            <w:tcW w:w="1439" w:type="dxa"/>
            <w:gridSpan w:val="3"/>
            <w:tcBorders>
              <w:top w:val="single" w:sz="4" w:space="0" w:color="auto"/>
              <w:left w:val="nil"/>
              <w:bottom w:val="single" w:sz="4" w:space="0" w:color="auto"/>
              <w:right w:val="nil"/>
            </w:tcBorders>
          </w:tcPr>
          <w:p w14:paraId="5D907BD1" w14:textId="77777777" w:rsidR="006C6B79" w:rsidRPr="00B35627" w:rsidRDefault="006C6B79" w:rsidP="00CE46EF">
            <w:pPr>
              <w:jc w:val="center"/>
              <w:rPr>
                <w:rFonts w:ascii="Arial" w:hAnsi="Arial" w:cs="Arial"/>
                <w:sz w:val="20"/>
              </w:rPr>
            </w:pPr>
          </w:p>
        </w:tc>
        <w:tc>
          <w:tcPr>
            <w:tcW w:w="1405" w:type="dxa"/>
            <w:gridSpan w:val="3"/>
            <w:tcBorders>
              <w:top w:val="single" w:sz="4" w:space="0" w:color="auto"/>
              <w:left w:val="nil"/>
              <w:bottom w:val="single" w:sz="4" w:space="0" w:color="auto"/>
              <w:right w:val="nil"/>
            </w:tcBorders>
            <w:vAlign w:val="center"/>
          </w:tcPr>
          <w:p w14:paraId="17B4DAC3" w14:textId="028C5B20" w:rsidR="006C6B79" w:rsidRPr="00B35627" w:rsidRDefault="006C6B79" w:rsidP="00CE46EF">
            <w:pPr>
              <w:jc w:val="center"/>
              <w:rPr>
                <w:rFonts w:ascii="Arial" w:hAnsi="Arial" w:cs="Arial"/>
                <w:sz w:val="20"/>
              </w:rPr>
            </w:pPr>
          </w:p>
        </w:tc>
      </w:tr>
      <w:tr w:rsidR="006C6B79" w:rsidRPr="001C7BE2" w14:paraId="13B04238" w14:textId="77777777" w:rsidTr="003E7D56">
        <w:trPr>
          <w:gridAfter w:val="1"/>
          <w:wAfter w:w="84" w:type="dxa"/>
          <w:trHeight w:val="200"/>
        </w:trPr>
        <w:tc>
          <w:tcPr>
            <w:tcW w:w="1197" w:type="dxa"/>
            <w:gridSpan w:val="2"/>
            <w:vMerge w:val="restart"/>
            <w:tcBorders>
              <w:top w:val="single" w:sz="4" w:space="0" w:color="auto"/>
              <w:left w:val="single" w:sz="4" w:space="0" w:color="auto"/>
              <w:right w:val="single" w:sz="4" w:space="0" w:color="auto"/>
            </w:tcBorders>
            <w:vAlign w:val="center"/>
          </w:tcPr>
          <w:p w14:paraId="61E9AFA3" w14:textId="77777777" w:rsidR="006C6B79" w:rsidRPr="001C7BE2" w:rsidRDefault="006C6B79" w:rsidP="00CE46EF">
            <w:pPr>
              <w:jc w:val="center"/>
              <w:rPr>
                <w:rFonts w:ascii="Arial" w:hAnsi="Arial" w:cs="Arial"/>
                <w:sz w:val="20"/>
                <w:lang w:val="en-GB"/>
              </w:rPr>
            </w:pPr>
            <w:r w:rsidRPr="001C7BE2">
              <w:rPr>
                <w:rFonts w:ascii="Arial" w:hAnsi="Arial" w:cs="Arial"/>
                <w:sz w:val="20"/>
                <w:lang w:val="en-GB"/>
              </w:rPr>
              <w:t>25°C</w:t>
            </w:r>
          </w:p>
        </w:tc>
        <w:tc>
          <w:tcPr>
            <w:tcW w:w="1546" w:type="dxa"/>
            <w:gridSpan w:val="2"/>
            <w:tcBorders>
              <w:top w:val="single" w:sz="4" w:space="0" w:color="auto"/>
              <w:left w:val="single" w:sz="4" w:space="0" w:color="auto"/>
              <w:bottom w:val="single" w:sz="4" w:space="0" w:color="auto"/>
              <w:right w:val="single" w:sz="4" w:space="0" w:color="auto"/>
            </w:tcBorders>
            <w:vAlign w:val="center"/>
          </w:tcPr>
          <w:p w14:paraId="5D03F853" w14:textId="77777777" w:rsidR="006C6B79" w:rsidRPr="001C7BE2" w:rsidRDefault="006C6B79" w:rsidP="00CE46EF">
            <w:pPr>
              <w:jc w:val="center"/>
              <w:rPr>
                <w:rFonts w:ascii="Arial" w:hAnsi="Arial" w:cs="Arial"/>
                <w:sz w:val="20"/>
              </w:rPr>
            </w:pPr>
            <w:r w:rsidRPr="001C7BE2">
              <w:rPr>
                <w:rFonts w:ascii="Arial" w:hAnsi="Arial" w:cs="Arial"/>
                <w:sz w:val="20"/>
              </w:rPr>
              <w:t>Dust dry</w:t>
            </w:r>
          </w:p>
        </w:tc>
        <w:tc>
          <w:tcPr>
            <w:tcW w:w="1487" w:type="dxa"/>
            <w:tcBorders>
              <w:top w:val="single" w:sz="4" w:space="0" w:color="auto"/>
              <w:left w:val="single" w:sz="4" w:space="0" w:color="auto"/>
              <w:bottom w:val="single" w:sz="4" w:space="0" w:color="auto"/>
              <w:right w:val="single" w:sz="4" w:space="0" w:color="auto"/>
            </w:tcBorders>
            <w:vAlign w:val="center"/>
          </w:tcPr>
          <w:p w14:paraId="7C5A6882" w14:textId="77777777" w:rsidR="006C6B79" w:rsidRPr="00B35627" w:rsidRDefault="006C6B79" w:rsidP="00CE46EF">
            <w:pPr>
              <w:jc w:val="center"/>
              <w:rPr>
                <w:rFonts w:ascii="Arial" w:hAnsi="Arial" w:cs="Arial"/>
                <w:sz w:val="20"/>
              </w:rPr>
            </w:pPr>
            <w:r w:rsidRPr="00B35627">
              <w:rPr>
                <w:rFonts w:ascii="Arial" w:hAnsi="Arial" w:cs="Arial"/>
                <w:sz w:val="20"/>
              </w:rPr>
              <w:t>15 minutes</w:t>
            </w:r>
          </w:p>
        </w:tc>
        <w:tc>
          <w:tcPr>
            <w:tcW w:w="1483" w:type="dxa"/>
            <w:gridSpan w:val="2"/>
            <w:tcBorders>
              <w:top w:val="single" w:sz="4" w:space="0" w:color="auto"/>
              <w:left w:val="single" w:sz="4" w:space="0" w:color="auto"/>
              <w:bottom w:val="single" w:sz="4" w:space="0" w:color="auto"/>
              <w:right w:val="single" w:sz="4" w:space="0" w:color="auto"/>
            </w:tcBorders>
            <w:vAlign w:val="center"/>
          </w:tcPr>
          <w:p w14:paraId="3F93FFDE" w14:textId="21EA297E" w:rsidR="006C6B79" w:rsidRPr="00B35627" w:rsidRDefault="003E7D56" w:rsidP="00CE46EF">
            <w:pPr>
              <w:jc w:val="center"/>
              <w:rPr>
                <w:rFonts w:ascii="Arial" w:hAnsi="Arial" w:cs="Arial"/>
                <w:color w:val="FF0000"/>
                <w:sz w:val="20"/>
              </w:rPr>
            </w:pPr>
            <w:r>
              <w:rPr>
                <w:rFonts w:ascii="Arial" w:hAnsi="Arial" w:cs="Arial"/>
                <w:sz w:val="20"/>
              </w:rPr>
              <w:t xml:space="preserve"> </w:t>
            </w:r>
            <w:r w:rsidR="008509B7" w:rsidRPr="00B35627">
              <w:rPr>
                <w:rFonts w:ascii="Arial" w:hAnsi="Arial" w:cs="Arial"/>
                <w:sz w:val="20"/>
              </w:rPr>
              <w:t>25</w:t>
            </w:r>
            <w:r w:rsidR="006C6B79" w:rsidRPr="00B35627">
              <w:rPr>
                <w:rFonts w:ascii="Arial" w:hAnsi="Arial" w:cs="Arial"/>
                <w:sz w:val="20"/>
              </w:rPr>
              <w:t xml:space="preserve"> minutes</w:t>
            </w:r>
          </w:p>
        </w:tc>
        <w:tc>
          <w:tcPr>
            <w:tcW w:w="1512" w:type="dxa"/>
            <w:gridSpan w:val="4"/>
            <w:tcBorders>
              <w:top w:val="single" w:sz="4" w:space="0" w:color="auto"/>
              <w:left w:val="single" w:sz="4" w:space="0" w:color="auto"/>
              <w:bottom w:val="single" w:sz="4" w:space="0" w:color="auto"/>
              <w:right w:val="single" w:sz="4" w:space="0" w:color="auto"/>
            </w:tcBorders>
            <w:vAlign w:val="center"/>
          </w:tcPr>
          <w:p w14:paraId="2BCBB713" w14:textId="3E1C2C7C" w:rsidR="006C6B79" w:rsidRPr="00B35627" w:rsidRDefault="003E7D56" w:rsidP="003E7D56">
            <w:pPr>
              <w:rPr>
                <w:rFonts w:ascii="Arial" w:hAnsi="Arial" w:cs="Arial"/>
                <w:sz w:val="20"/>
              </w:rPr>
            </w:pPr>
            <w:r>
              <w:rPr>
                <w:rFonts w:ascii="Arial" w:hAnsi="Arial" w:cs="Arial"/>
                <w:sz w:val="20"/>
              </w:rPr>
              <w:t xml:space="preserve">  </w:t>
            </w:r>
            <w:r w:rsidR="008509B7" w:rsidRPr="00B35627">
              <w:rPr>
                <w:rFonts w:ascii="Arial" w:hAnsi="Arial" w:cs="Arial"/>
                <w:sz w:val="20"/>
              </w:rPr>
              <w:t>27</w:t>
            </w:r>
            <w:r w:rsidR="006C6B79" w:rsidRPr="00B35627">
              <w:rPr>
                <w:rFonts w:ascii="Arial" w:hAnsi="Arial" w:cs="Arial"/>
                <w:sz w:val="20"/>
              </w:rPr>
              <w:t xml:space="preserve"> minutes</w:t>
            </w:r>
          </w:p>
        </w:tc>
        <w:tc>
          <w:tcPr>
            <w:tcW w:w="1417" w:type="dxa"/>
            <w:gridSpan w:val="3"/>
            <w:tcBorders>
              <w:top w:val="single" w:sz="4" w:space="0" w:color="auto"/>
              <w:left w:val="single" w:sz="4" w:space="0" w:color="auto"/>
              <w:bottom w:val="single" w:sz="4" w:space="0" w:color="auto"/>
              <w:right w:val="single" w:sz="4" w:space="0" w:color="auto"/>
            </w:tcBorders>
          </w:tcPr>
          <w:p w14:paraId="71867AF7" w14:textId="5D0C6001" w:rsidR="006C6B79" w:rsidRPr="00B35627" w:rsidRDefault="003E7D56" w:rsidP="00CE46EF">
            <w:pPr>
              <w:jc w:val="center"/>
              <w:rPr>
                <w:rFonts w:ascii="Arial" w:hAnsi="Arial" w:cs="Arial"/>
                <w:sz w:val="20"/>
              </w:rPr>
            </w:pPr>
            <w:r>
              <w:rPr>
                <w:rFonts w:ascii="Arial" w:hAnsi="Arial" w:cs="Arial"/>
                <w:sz w:val="20"/>
              </w:rPr>
              <w:t xml:space="preserve"> </w:t>
            </w:r>
            <w:r w:rsidR="008509B7" w:rsidRPr="00B35627">
              <w:rPr>
                <w:rFonts w:ascii="Arial" w:hAnsi="Arial" w:cs="Arial"/>
                <w:sz w:val="20"/>
              </w:rPr>
              <w:t>3</w:t>
            </w:r>
            <w:r w:rsidR="00B50DF2" w:rsidRPr="00B35627">
              <w:rPr>
                <w:rFonts w:ascii="Arial" w:hAnsi="Arial" w:cs="Arial"/>
                <w:sz w:val="20"/>
              </w:rPr>
              <w:t xml:space="preserve">0 </w:t>
            </w:r>
            <w:r w:rsidR="001E444F" w:rsidRPr="00B35627">
              <w:rPr>
                <w:rFonts w:ascii="Arial" w:hAnsi="Arial" w:cs="Arial"/>
                <w:sz w:val="20"/>
              </w:rPr>
              <w:t>minutes</w:t>
            </w:r>
          </w:p>
        </w:tc>
        <w:tc>
          <w:tcPr>
            <w:tcW w:w="1471" w:type="dxa"/>
            <w:gridSpan w:val="4"/>
            <w:tcBorders>
              <w:top w:val="single" w:sz="4" w:space="0" w:color="auto"/>
              <w:left w:val="single" w:sz="4" w:space="0" w:color="auto"/>
              <w:bottom w:val="single" w:sz="4" w:space="0" w:color="auto"/>
              <w:right w:val="single" w:sz="4" w:space="0" w:color="auto"/>
            </w:tcBorders>
            <w:vAlign w:val="center"/>
          </w:tcPr>
          <w:p w14:paraId="413B1C0F" w14:textId="5AED0CA3" w:rsidR="006C6B79" w:rsidRPr="00B35627" w:rsidRDefault="003E7D56" w:rsidP="00CE46EF">
            <w:pPr>
              <w:jc w:val="center"/>
              <w:rPr>
                <w:rFonts w:ascii="Arial" w:hAnsi="Arial" w:cs="Arial"/>
                <w:sz w:val="20"/>
              </w:rPr>
            </w:pPr>
            <w:r>
              <w:rPr>
                <w:rFonts w:ascii="Arial" w:hAnsi="Arial" w:cs="Arial"/>
                <w:sz w:val="20"/>
              </w:rPr>
              <w:t xml:space="preserve"> </w:t>
            </w:r>
            <w:r w:rsidR="006C6B79" w:rsidRPr="00B35627">
              <w:rPr>
                <w:rFonts w:ascii="Arial" w:hAnsi="Arial" w:cs="Arial"/>
                <w:sz w:val="20"/>
              </w:rPr>
              <w:t>35 minutes</w:t>
            </w:r>
          </w:p>
        </w:tc>
      </w:tr>
      <w:tr w:rsidR="006C6B79" w:rsidRPr="001C7BE2" w14:paraId="36CE9AA9" w14:textId="77777777" w:rsidTr="003E7D56">
        <w:trPr>
          <w:gridAfter w:val="1"/>
          <w:wAfter w:w="84" w:type="dxa"/>
          <w:trHeight w:val="235"/>
        </w:trPr>
        <w:tc>
          <w:tcPr>
            <w:tcW w:w="1197" w:type="dxa"/>
            <w:gridSpan w:val="2"/>
            <w:vMerge/>
            <w:tcBorders>
              <w:left w:val="single" w:sz="4" w:space="0" w:color="auto"/>
              <w:bottom w:val="single" w:sz="4" w:space="0" w:color="auto"/>
              <w:right w:val="single" w:sz="4" w:space="0" w:color="auto"/>
            </w:tcBorders>
            <w:vAlign w:val="center"/>
          </w:tcPr>
          <w:p w14:paraId="6BE91EDB" w14:textId="77777777" w:rsidR="006C6B79" w:rsidRPr="001C7BE2" w:rsidRDefault="006C6B79" w:rsidP="00CE46EF">
            <w:pPr>
              <w:jc w:val="center"/>
              <w:rPr>
                <w:rFonts w:cs="Arial"/>
                <w:noProof/>
                <w:sz w:val="20"/>
                <w:lang w:eastAsia="zh-CN"/>
              </w:rPr>
            </w:pPr>
          </w:p>
        </w:tc>
        <w:tc>
          <w:tcPr>
            <w:tcW w:w="1546" w:type="dxa"/>
            <w:gridSpan w:val="2"/>
            <w:tcBorders>
              <w:top w:val="single" w:sz="4" w:space="0" w:color="auto"/>
              <w:left w:val="single" w:sz="4" w:space="0" w:color="auto"/>
              <w:bottom w:val="single" w:sz="4" w:space="0" w:color="auto"/>
              <w:right w:val="single" w:sz="4" w:space="0" w:color="auto"/>
            </w:tcBorders>
            <w:vAlign w:val="center"/>
          </w:tcPr>
          <w:p w14:paraId="6951A075" w14:textId="77777777" w:rsidR="006C6B79" w:rsidRPr="001C7BE2" w:rsidRDefault="006C6B79" w:rsidP="00CE46EF">
            <w:pPr>
              <w:jc w:val="center"/>
              <w:rPr>
                <w:rFonts w:ascii="Arial" w:hAnsi="Arial" w:cs="Arial"/>
                <w:sz w:val="20"/>
              </w:rPr>
            </w:pPr>
            <w:r w:rsidRPr="001C7BE2">
              <w:rPr>
                <w:rFonts w:ascii="Arial" w:hAnsi="Arial" w:cs="Arial"/>
                <w:sz w:val="20"/>
              </w:rPr>
              <w:t>Dry to handle*</w:t>
            </w:r>
          </w:p>
        </w:tc>
        <w:tc>
          <w:tcPr>
            <w:tcW w:w="1487" w:type="dxa"/>
            <w:tcBorders>
              <w:top w:val="single" w:sz="4" w:space="0" w:color="auto"/>
              <w:left w:val="single" w:sz="4" w:space="0" w:color="auto"/>
              <w:bottom w:val="single" w:sz="4" w:space="0" w:color="auto"/>
              <w:right w:val="single" w:sz="4" w:space="0" w:color="auto"/>
            </w:tcBorders>
            <w:vAlign w:val="center"/>
          </w:tcPr>
          <w:p w14:paraId="7B858DBB" w14:textId="77777777" w:rsidR="006C6B79" w:rsidRPr="00B35627" w:rsidRDefault="006C6B79" w:rsidP="00CE46EF">
            <w:pPr>
              <w:jc w:val="center"/>
              <w:rPr>
                <w:rFonts w:ascii="Arial" w:hAnsi="Arial" w:cs="Arial"/>
                <w:sz w:val="20"/>
              </w:rPr>
            </w:pPr>
            <w:r w:rsidRPr="00B35627">
              <w:rPr>
                <w:rFonts w:ascii="Arial" w:hAnsi="Arial" w:cs="Arial"/>
                <w:sz w:val="20"/>
              </w:rPr>
              <w:t>70 minutes</w:t>
            </w:r>
          </w:p>
        </w:tc>
        <w:tc>
          <w:tcPr>
            <w:tcW w:w="1483" w:type="dxa"/>
            <w:gridSpan w:val="2"/>
            <w:tcBorders>
              <w:top w:val="single" w:sz="4" w:space="0" w:color="auto"/>
              <w:left w:val="single" w:sz="4" w:space="0" w:color="auto"/>
              <w:bottom w:val="single" w:sz="4" w:space="0" w:color="auto"/>
              <w:right w:val="single" w:sz="4" w:space="0" w:color="auto"/>
            </w:tcBorders>
            <w:vAlign w:val="center"/>
          </w:tcPr>
          <w:p w14:paraId="5459BB7F" w14:textId="5F9C6A11" w:rsidR="006C6B79" w:rsidRPr="00B35627" w:rsidRDefault="006C6B79" w:rsidP="00CE46EF">
            <w:pPr>
              <w:jc w:val="center"/>
              <w:rPr>
                <w:rFonts w:ascii="Arial" w:hAnsi="Arial" w:cs="Arial"/>
                <w:color w:val="FF0000"/>
                <w:sz w:val="20"/>
              </w:rPr>
            </w:pPr>
            <w:r w:rsidRPr="00B35627">
              <w:rPr>
                <w:rFonts w:ascii="Arial" w:hAnsi="Arial" w:cs="Arial"/>
                <w:sz w:val="20"/>
              </w:rPr>
              <w:t>180 minutes</w:t>
            </w:r>
          </w:p>
        </w:tc>
        <w:tc>
          <w:tcPr>
            <w:tcW w:w="1512" w:type="dxa"/>
            <w:gridSpan w:val="4"/>
            <w:tcBorders>
              <w:top w:val="single" w:sz="4" w:space="0" w:color="auto"/>
              <w:left w:val="single" w:sz="4" w:space="0" w:color="auto"/>
              <w:bottom w:val="single" w:sz="4" w:space="0" w:color="auto"/>
              <w:right w:val="single" w:sz="4" w:space="0" w:color="auto"/>
            </w:tcBorders>
            <w:vAlign w:val="center"/>
          </w:tcPr>
          <w:p w14:paraId="117AE5E2" w14:textId="5FE6413A" w:rsidR="006C6B79" w:rsidRPr="00B35627" w:rsidRDefault="00B50DF2" w:rsidP="00B50DF2">
            <w:pPr>
              <w:rPr>
                <w:rFonts w:ascii="Arial" w:hAnsi="Arial" w:cs="Arial"/>
                <w:sz w:val="20"/>
              </w:rPr>
            </w:pPr>
            <w:r w:rsidRPr="00B35627">
              <w:rPr>
                <w:rFonts w:ascii="Arial" w:hAnsi="Arial" w:cs="Arial"/>
                <w:sz w:val="20"/>
              </w:rPr>
              <w:t>200</w:t>
            </w:r>
            <w:r w:rsidR="006C6B79" w:rsidRPr="00B35627">
              <w:rPr>
                <w:rFonts w:ascii="Arial" w:hAnsi="Arial" w:cs="Arial"/>
                <w:sz w:val="20"/>
              </w:rPr>
              <w:t xml:space="preserve"> minutes</w:t>
            </w:r>
          </w:p>
        </w:tc>
        <w:tc>
          <w:tcPr>
            <w:tcW w:w="1417" w:type="dxa"/>
            <w:gridSpan w:val="3"/>
            <w:tcBorders>
              <w:top w:val="single" w:sz="4" w:space="0" w:color="auto"/>
              <w:left w:val="single" w:sz="4" w:space="0" w:color="auto"/>
              <w:bottom w:val="single" w:sz="4" w:space="0" w:color="auto"/>
              <w:right w:val="single" w:sz="4" w:space="0" w:color="auto"/>
            </w:tcBorders>
          </w:tcPr>
          <w:p w14:paraId="59E87E66" w14:textId="7A2DAAC0" w:rsidR="006C6B79" w:rsidRPr="00B35627" w:rsidRDefault="00B50DF2" w:rsidP="00B50DF2">
            <w:pPr>
              <w:rPr>
                <w:rFonts w:ascii="Arial" w:hAnsi="Arial" w:cs="Arial"/>
                <w:sz w:val="20"/>
              </w:rPr>
            </w:pPr>
            <w:r w:rsidRPr="00B35627">
              <w:rPr>
                <w:rFonts w:ascii="Arial" w:hAnsi="Arial" w:cs="Arial"/>
                <w:sz w:val="20"/>
              </w:rPr>
              <w:t xml:space="preserve"> 205 </w:t>
            </w:r>
            <w:r w:rsidR="001E444F" w:rsidRPr="00B35627">
              <w:rPr>
                <w:rFonts w:ascii="Arial" w:hAnsi="Arial" w:cs="Arial"/>
                <w:sz w:val="20"/>
              </w:rPr>
              <w:t>minutes</w:t>
            </w:r>
          </w:p>
        </w:tc>
        <w:tc>
          <w:tcPr>
            <w:tcW w:w="1471" w:type="dxa"/>
            <w:gridSpan w:val="4"/>
            <w:tcBorders>
              <w:top w:val="single" w:sz="4" w:space="0" w:color="auto"/>
              <w:left w:val="single" w:sz="4" w:space="0" w:color="auto"/>
              <w:bottom w:val="single" w:sz="4" w:space="0" w:color="auto"/>
              <w:right w:val="single" w:sz="4" w:space="0" w:color="auto"/>
            </w:tcBorders>
            <w:vAlign w:val="center"/>
          </w:tcPr>
          <w:p w14:paraId="32D1D469" w14:textId="4F2858EE" w:rsidR="006C6B79" w:rsidRPr="00B35627" w:rsidRDefault="006C6B79" w:rsidP="00CE46EF">
            <w:pPr>
              <w:jc w:val="center"/>
              <w:rPr>
                <w:rFonts w:ascii="Arial" w:hAnsi="Arial" w:cs="Arial"/>
                <w:sz w:val="20"/>
              </w:rPr>
            </w:pPr>
            <w:r w:rsidRPr="00B35627">
              <w:rPr>
                <w:rFonts w:ascii="Arial" w:hAnsi="Arial" w:cs="Arial"/>
                <w:sz w:val="20"/>
              </w:rPr>
              <w:t>210 minutes</w:t>
            </w:r>
          </w:p>
        </w:tc>
      </w:tr>
      <w:tr w:rsidR="006C6B79" w:rsidRPr="00B35627" w14:paraId="181BFBC2" w14:textId="77777777" w:rsidTr="006C6B79">
        <w:trPr>
          <w:gridAfter w:val="2"/>
          <w:wAfter w:w="189" w:type="dxa"/>
          <w:trHeight w:val="170"/>
        </w:trPr>
        <w:tc>
          <w:tcPr>
            <w:tcW w:w="5011" w:type="dxa"/>
            <w:gridSpan w:val="6"/>
            <w:tcBorders>
              <w:top w:val="single" w:sz="4" w:space="0" w:color="auto"/>
              <w:left w:val="nil"/>
              <w:right w:val="nil"/>
            </w:tcBorders>
            <w:vAlign w:val="center"/>
          </w:tcPr>
          <w:p w14:paraId="2F10090E" w14:textId="77777777" w:rsidR="006C6B79" w:rsidRPr="00B35627" w:rsidRDefault="006C6B79" w:rsidP="00CE46EF">
            <w:pPr>
              <w:jc w:val="center"/>
              <w:rPr>
                <w:rFonts w:ascii="Arial" w:hAnsi="Arial" w:cs="Arial"/>
                <w:color w:val="FF0000"/>
                <w:sz w:val="20"/>
              </w:rPr>
            </w:pPr>
          </w:p>
        </w:tc>
        <w:tc>
          <w:tcPr>
            <w:tcW w:w="1780" w:type="dxa"/>
            <w:gridSpan w:val="3"/>
            <w:tcBorders>
              <w:top w:val="single" w:sz="4" w:space="0" w:color="auto"/>
              <w:left w:val="nil"/>
              <w:right w:val="nil"/>
            </w:tcBorders>
            <w:vAlign w:val="center"/>
          </w:tcPr>
          <w:p w14:paraId="153838C1" w14:textId="77777777" w:rsidR="006C6B79" w:rsidRPr="00B35627" w:rsidRDefault="006C6B79" w:rsidP="00CE46EF">
            <w:pPr>
              <w:jc w:val="center"/>
              <w:rPr>
                <w:rFonts w:ascii="Arial" w:hAnsi="Arial" w:cs="Arial"/>
                <w:color w:val="FF0000"/>
                <w:sz w:val="20"/>
              </w:rPr>
            </w:pPr>
          </w:p>
        </w:tc>
        <w:tc>
          <w:tcPr>
            <w:tcW w:w="1445" w:type="dxa"/>
            <w:gridSpan w:val="3"/>
            <w:tcBorders>
              <w:top w:val="single" w:sz="4" w:space="0" w:color="auto"/>
              <w:left w:val="nil"/>
              <w:right w:val="nil"/>
            </w:tcBorders>
          </w:tcPr>
          <w:p w14:paraId="5F499345" w14:textId="77777777" w:rsidR="006C6B79" w:rsidRPr="00B35627" w:rsidRDefault="006C6B79" w:rsidP="00CE46EF">
            <w:pPr>
              <w:jc w:val="center"/>
              <w:rPr>
                <w:rFonts w:ascii="Arial" w:hAnsi="Arial" w:cs="Arial"/>
                <w:sz w:val="20"/>
              </w:rPr>
            </w:pPr>
          </w:p>
        </w:tc>
        <w:tc>
          <w:tcPr>
            <w:tcW w:w="1772" w:type="dxa"/>
            <w:gridSpan w:val="5"/>
            <w:tcBorders>
              <w:top w:val="single" w:sz="4" w:space="0" w:color="auto"/>
              <w:left w:val="nil"/>
              <w:right w:val="nil"/>
            </w:tcBorders>
            <w:vAlign w:val="center"/>
          </w:tcPr>
          <w:p w14:paraId="28E5EF59" w14:textId="4745E406" w:rsidR="006C6B79" w:rsidRPr="00B35627" w:rsidRDefault="006C6B79" w:rsidP="00CE46EF">
            <w:pPr>
              <w:jc w:val="center"/>
              <w:rPr>
                <w:rFonts w:ascii="Arial" w:hAnsi="Arial" w:cs="Arial"/>
                <w:sz w:val="20"/>
              </w:rPr>
            </w:pPr>
          </w:p>
        </w:tc>
      </w:tr>
      <w:tr w:rsidR="006C6B79" w:rsidRPr="001C7BE2" w14:paraId="3CB5051D" w14:textId="77777777" w:rsidTr="003E7D56">
        <w:trPr>
          <w:gridAfter w:val="1"/>
          <w:wAfter w:w="84" w:type="dxa"/>
          <w:trHeight w:val="201"/>
        </w:trPr>
        <w:tc>
          <w:tcPr>
            <w:tcW w:w="1197" w:type="dxa"/>
            <w:gridSpan w:val="2"/>
            <w:vMerge w:val="restart"/>
            <w:tcBorders>
              <w:top w:val="single" w:sz="4" w:space="0" w:color="auto"/>
              <w:left w:val="single" w:sz="4" w:space="0" w:color="auto"/>
              <w:right w:val="single" w:sz="4" w:space="0" w:color="auto"/>
            </w:tcBorders>
            <w:vAlign w:val="center"/>
          </w:tcPr>
          <w:p w14:paraId="0495ED77" w14:textId="77777777" w:rsidR="006C6B79" w:rsidRPr="001C7BE2" w:rsidRDefault="006C6B79" w:rsidP="00CE46EF">
            <w:pPr>
              <w:jc w:val="center"/>
              <w:rPr>
                <w:rFonts w:ascii="Arial" w:hAnsi="Arial" w:cs="Arial"/>
                <w:sz w:val="20"/>
                <w:lang w:val="en-GB"/>
              </w:rPr>
            </w:pPr>
            <w:r w:rsidRPr="001C7BE2">
              <w:rPr>
                <w:rFonts w:ascii="Arial" w:eastAsia="MS Mincho" w:hAnsi="Arial" w:cs="Arial" w:hint="eastAsia"/>
                <w:sz w:val="20"/>
                <w:lang w:val="en-GB" w:eastAsia="ja-JP"/>
              </w:rPr>
              <w:t>3</w:t>
            </w:r>
            <w:r w:rsidRPr="001C7BE2">
              <w:rPr>
                <w:rFonts w:ascii="Arial" w:eastAsia="MS Mincho" w:hAnsi="Arial" w:cs="Arial"/>
                <w:sz w:val="20"/>
                <w:lang w:val="en-GB" w:eastAsia="ja-JP"/>
              </w:rPr>
              <w:t>5</w:t>
            </w:r>
            <w:r w:rsidRPr="001C7BE2">
              <w:rPr>
                <w:rFonts w:ascii="Arial" w:hAnsi="Arial" w:cs="Arial"/>
                <w:sz w:val="20"/>
                <w:lang w:val="en-GB"/>
              </w:rPr>
              <w:t>°C</w:t>
            </w:r>
          </w:p>
        </w:tc>
        <w:tc>
          <w:tcPr>
            <w:tcW w:w="1546" w:type="dxa"/>
            <w:gridSpan w:val="2"/>
            <w:tcBorders>
              <w:top w:val="single" w:sz="4" w:space="0" w:color="auto"/>
              <w:left w:val="single" w:sz="4" w:space="0" w:color="auto"/>
              <w:bottom w:val="single" w:sz="4" w:space="0" w:color="auto"/>
              <w:right w:val="single" w:sz="4" w:space="0" w:color="auto"/>
            </w:tcBorders>
            <w:vAlign w:val="center"/>
          </w:tcPr>
          <w:p w14:paraId="06C39340" w14:textId="77777777" w:rsidR="006C6B79" w:rsidRPr="001C7BE2" w:rsidRDefault="006C6B79" w:rsidP="00CE46EF">
            <w:pPr>
              <w:jc w:val="center"/>
              <w:rPr>
                <w:rFonts w:ascii="Arial" w:hAnsi="Arial" w:cs="Arial"/>
                <w:sz w:val="20"/>
              </w:rPr>
            </w:pPr>
            <w:r w:rsidRPr="001C7BE2">
              <w:rPr>
                <w:rFonts w:ascii="Arial" w:hAnsi="Arial" w:cs="Arial"/>
                <w:sz w:val="20"/>
              </w:rPr>
              <w:t>Dust dry</w:t>
            </w:r>
          </w:p>
        </w:tc>
        <w:tc>
          <w:tcPr>
            <w:tcW w:w="1487" w:type="dxa"/>
            <w:tcBorders>
              <w:top w:val="single" w:sz="4" w:space="0" w:color="auto"/>
              <w:left w:val="single" w:sz="4" w:space="0" w:color="auto"/>
              <w:bottom w:val="single" w:sz="4" w:space="0" w:color="auto"/>
              <w:right w:val="single" w:sz="4" w:space="0" w:color="auto"/>
            </w:tcBorders>
            <w:vAlign w:val="center"/>
          </w:tcPr>
          <w:p w14:paraId="17F4A763" w14:textId="77777777" w:rsidR="006C6B79" w:rsidRPr="00B35627" w:rsidRDefault="006C6B79" w:rsidP="00CE46EF">
            <w:pPr>
              <w:jc w:val="center"/>
              <w:rPr>
                <w:rFonts w:ascii="Arial" w:hAnsi="Arial" w:cs="Arial"/>
                <w:sz w:val="20"/>
              </w:rPr>
            </w:pPr>
            <w:r w:rsidRPr="00B35627">
              <w:rPr>
                <w:rFonts w:ascii="Arial" w:hAnsi="Arial" w:cs="Arial"/>
                <w:sz w:val="20"/>
              </w:rPr>
              <w:t>12 minutes</w:t>
            </w:r>
          </w:p>
        </w:tc>
        <w:tc>
          <w:tcPr>
            <w:tcW w:w="1483" w:type="dxa"/>
            <w:gridSpan w:val="2"/>
            <w:tcBorders>
              <w:top w:val="single" w:sz="4" w:space="0" w:color="auto"/>
              <w:left w:val="single" w:sz="4" w:space="0" w:color="auto"/>
              <w:bottom w:val="single" w:sz="4" w:space="0" w:color="auto"/>
              <w:right w:val="single" w:sz="4" w:space="0" w:color="auto"/>
            </w:tcBorders>
            <w:vAlign w:val="center"/>
          </w:tcPr>
          <w:p w14:paraId="15FB5501" w14:textId="2B412F72" w:rsidR="006C6B79" w:rsidRPr="00B35627" w:rsidRDefault="006C6B79" w:rsidP="00CE46EF">
            <w:pPr>
              <w:jc w:val="center"/>
              <w:rPr>
                <w:rFonts w:ascii="Arial" w:hAnsi="Arial" w:cs="Arial"/>
                <w:color w:val="FF0000"/>
                <w:sz w:val="20"/>
              </w:rPr>
            </w:pPr>
            <w:r w:rsidRPr="00B35627">
              <w:rPr>
                <w:rFonts w:ascii="Arial" w:hAnsi="Arial" w:cs="Arial"/>
                <w:sz w:val="20"/>
              </w:rPr>
              <w:t>2</w:t>
            </w:r>
            <w:r w:rsidR="008509B7" w:rsidRPr="00B35627">
              <w:rPr>
                <w:rFonts w:ascii="Arial" w:hAnsi="Arial" w:cs="Arial"/>
                <w:sz w:val="20"/>
              </w:rPr>
              <w:t>3</w:t>
            </w:r>
            <w:r w:rsidRPr="00B35627">
              <w:rPr>
                <w:rFonts w:ascii="Arial" w:hAnsi="Arial" w:cs="Arial"/>
                <w:sz w:val="20"/>
              </w:rPr>
              <w:t xml:space="preserve"> minutes</w:t>
            </w:r>
          </w:p>
        </w:tc>
        <w:tc>
          <w:tcPr>
            <w:tcW w:w="1512" w:type="dxa"/>
            <w:gridSpan w:val="4"/>
            <w:tcBorders>
              <w:top w:val="single" w:sz="4" w:space="0" w:color="auto"/>
              <w:left w:val="single" w:sz="4" w:space="0" w:color="auto"/>
              <w:bottom w:val="single" w:sz="4" w:space="0" w:color="auto"/>
              <w:right w:val="single" w:sz="4" w:space="0" w:color="auto"/>
            </w:tcBorders>
            <w:vAlign w:val="center"/>
          </w:tcPr>
          <w:p w14:paraId="65F8C840" w14:textId="59E36976" w:rsidR="006C6B79" w:rsidRPr="00B35627" w:rsidRDefault="00B50DF2" w:rsidP="00B50DF2">
            <w:pPr>
              <w:rPr>
                <w:rFonts w:ascii="Arial" w:hAnsi="Arial" w:cs="Arial"/>
                <w:sz w:val="20"/>
              </w:rPr>
            </w:pPr>
            <w:r w:rsidRPr="00B35627">
              <w:rPr>
                <w:rFonts w:ascii="Arial" w:hAnsi="Arial" w:cs="Arial"/>
                <w:sz w:val="20"/>
              </w:rPr>
              <w:t xml:space="preserve">  </w:t>
            </w:r>
            <w:r w:rsidR="008509B7" w:rsidRPr="00B35627">
              <w:rPr>
                <w:rFonts w:ascii="Arial" w:hAnsi="Arial" w:cs="Arial"/>
                <w:sz w:val="20"/>
              </w:rPr>
              <w:t>25</w:t>
            </w:r>
            <w:r w:rsidR="006C6B79" w:rsidRPr="00B35627">
              <w:rPr>
                <w:rFonts w:ascii="Arial" w:hAnsi="Arial" w:cs="Arial"/>
                <w:sz w:val="20"/>
              </w:rPr>
              <w:t xml:space="preserve"> minutes</w:t>
            </w:r>
          </w:p>
        </w:tc>
        <w:tc>
          <w:tcPr>
            <w:tcW w:w="1417" w:type="dxa"/>
            <w:gridSpan w:val="3"/>
            <w:tcBorders>
              <w:top w:val="single" w:sz="4" w:space="0" w:color="auto"/>
              <w:left w:val="single" w:sz="4" w:space="0" w:color="auto"/>
              <w:bottom w:val="single" w:sz="4" w:space="0" w:color="auto"/>
              <w:right w:val="single" w:sz="4" w:space="0" w:color="auto"/>
            </w:tcBorders>
          </w:tcPr>
          <w:p w14:paraId="32DC52E5" w14:textId="4021DEED" w:rsidR="006C6B79" w:rsidRPr="00B35627" w:rsidRDefault="008509B7" w:rsidP="00CE46EF">
            <w:pPr>
              <w:jc w:val="center"/>
              <w:rPr>
                <w:rFonts w:ascii="Arial" w:hAnsi="Arial" w:cs="Arial"/>
                <w:sz w:val="20"/>
              </w:rPr>
            </w:pPr>
            <w:r w:rsidRPr="00B35627">
              <w:rPr>
                <w:rFonts w:ascii="Arial" w:hAnsi="Arial" w:cs="Arial"/>
                <w:sz w:val="20"/>
              </w:rPr>
              <w:t>28</w:t>
            </w:r>
            <w:r w:rsidR="00B50DF2" w:rsidRPr="00B35627">
              <w:rPr>
                <w:rFonts w:ascii="Arial" w:hAnsi="Arial" w:cs="Arial"/>
                <w:sz w:val="20"/>
              </w:rPr>
              <w:t xml:space="preserve"> </w:t>
            </w:r>
            <w:r w:rsidR="001E444F" w:rsidRPr="00B35627">
              <w:rPr>
                <w:rFonts w:ascii="Arial" w:hAnsi="Arial" w:cs="Arial"/>
                <w:sz w:val="20"/>
              </w:rPr>
              <w:t>minutes</w:t>
            </w:r>
          </w:p>
        </w:tc>
        <w:tc>
          <w:tcPr>
            <w:tcW w:w="1471" w:type="dxa"/>
            <w:gridSpan w:val="4"/>
            <w:tcBorders>
              <w:top w:val="single" w:sz="4" w:space="0" w:color="auto"/>
              <w:left w:val="single" w:sz="4" w:space="0" w:color="auto"/>
              <w:bottom w:val="single" w:sz="4" w:space="0" w:color="auto"/>
              <w:right w:val="single" w:sz="4" w:space="0" w:color="auto"/>
            </w:tcBorders>
            <w:vAlign w:val="center"/>
          </w:tcPr>
          <w:p w14:paraId="142724A2" w14:textId="4954F2A2" w:rsidR="006C6B79" w:rsidRPr="00B35627" w:rsidRDefault="003E7D56" w:rsidP="00CE46EF">
            <w:pPr>
              <w:jc w:val="center"/>
              <w:rPr>
                <w:rFonts w:ascii="Arial" w:hAnsi="Arial" w:cs="Arial"/>
                <w:sz w:val="20"/>
              </w:rPr>
            </w:pPr>
            <w:r>
              <w:rPr>
                <w:rFonts w:ascii="Arial" w:hAnsi="Arial" w:cs="Arial"/>
                <w:sz w:val="20"/>
              </w:rPr>
              <w:t xml:space="preserve"> </w:t>
            </w:r>
            <w:r w:rsidR="006C6B79" w:rsidRPr="00B35627">
              <w:rPr>
                <w:rFonts w:ascii="Arial" w:hAnsi="Arial" w:cs="Arial"/>
                <w:sz w:val="20"/>
              </w:rPr>
              <w:t>30 minutes</w:t>
            </w:r>
          </w:p>
        </w:tc>
      </w:tr>
      <w:tr w:rsidR="006C6B79" w:rsidRPr="001C7BE2" w14:paraId="52913E32" w14:textId="77777777" w:rsidTr="003E7D56">
        <w:trPr>
          <w:gridAfter w:val="1"/>
          <w:wAfter w:w="84" w:type="dxa"/>
          <w:trHeight w:val="162"/>
        </w:trPr>
        <w:tc>
          <w:tcPr>
            <w:tcW w:w="1197" w:type="dxa"/>
            <w:gridSpan w:val="2"/>
            <w:vMerge/>
            <w:tcBorders>
              <w:left w:val="single" w:sz="4" w:space="0" w:color="auto"/>
              <w:bottom w:val="single" w:sz="4" w:space="0" w:color="auto"/>
              <w:right w:val="single" w:sz="4" w:space="0" w:color="auto"/>
            </w:tcBorders>
            <w:vAlign w:val="center"/>
          </w:tcPr>
          <w:p w14:paraId="0791EE19" w14:textId="77777777" w:rsidR="006C6B79" w:rsidRPr="001C7BE2" w:rsidRDefault="006C6B79" w:rsidP="00CE46EF">
            <w:pPr>
              <w:jc w:val="center"/>
              <w:rPr>
                <w:rFonts w:cs="Arial"/>
                <w:noProof/>
                <w:sz w:val="20"/>
                <w:lang w:eastAsia="zh-CN"/>
              </w:rPr>
            </w:pPr>
          </w:p>
        </w:tc>
        <w:tc>
          <w:tcPr>
            <w:tcW w:w="1546" w:type="dxa"/>
            <w:gridSpan w:val="2"/>
            <w:tcBorders>
              <w:top w:val="single" w:sz="4" w:space="0" w:color="auto"/>
              <w:left w:val="single" w:sz="4" w:space="0" w:color="auto"/>
              <w:bottom w:val="single" w:sz="4" w:space="0" w:color="auto"/>
              <w:right w:val="single" w:sz="4" w:space="0" w:color="auto"/>
            </w:tcBorders>
            <w:vAlign w:val="center"/>
          </w:tcPr>
          <w:p w14:paraId="0467F048" w14:textId="77777777" w:rsidR="006C6B79" w:rsidRPr="001C7BE2" w:rsidRDefault="006C6B79" w:rsidP="00CE46EF">
            <w:pPr>
              <w:jc w:val="center"/>
              <w:rPr>
                <w:rFonts w:ascii="Arial" w:hAnsi="Arial" w:cs="Arial"/>
                <w:sz w:val="20"/>
              </w:rPr>
            </w:pPr>
            <w:r w:rsidRPr="001C7BE2">
              <w:rPr>
                <w:rFonts w:ascii="Arial" w:hAnsi="Arial" w:cs="Arial"/>
                <w:sz w:val="20"/>
              </w:rPr>
              <w:t>Dry to handle*</w:t>
            </w:r>
          </w:p>
        </w:tc>
        <w:tc>
          <w:tcPr>
            <w:tcW w:w="1487" w:type="dxa"/>
            <w:tcBorders>
              <w:top w:val="single" w:sz="4" w:space="0" w:color="auto"/>
              <w:left w:val="single" w:sz="4" w:space="0" w:color="auto"/>
              <w:bottom w:val="single" w:sz="4" w:space="0" w:color="auto"/>
              <w:right w:val="single" w:sz="4" w:space="0" w:color="auto"/>
            </w:tcBorders>
            <w:vAlign w:val="center"/>
          </w:tcPr>
          <w:p w14:paraId="22799A4D" w14:textId="77777777" w:rsidR="006C6B79" w:rsidRPr="00B35627" w:rsidRDefault="006C6B79" w:rsidP="00CE46EF">
            <w:pPr>
              <w:jc w:val="center"/>
              <w:rPr>
                <w:rFonts w:ascii="Arial" w:hAnsi="Arial" w:cs="Arial"/>
                <w:sz w:val="20"/>
              </w:rPr>
            </w:pPr>
            <w:r w:rsidRPr="00B35627">
              <w:rPr>
                <w:rFonts w:ascii="Arial" w:hAnsi="Arial" w:cs="Arial"/>
                <w:sz w:val="20"/>
              </w:rPr>
              <w:t>45 minutes</w:t>
            </w:r>
          </w:p>
        </w:tc>
        <w:tc>
          <w:tcPr>
            <w:tcW w:w="1483" w:type="dxa"/>
            <w:gridSpan w:val="2"/>
            <w:tcBorders>
              <w:top w:val="single" w:sz="4" w:space="0" w:color="auto"/>
              <w:left w:val="single" w:sz="4" w:space="0" w:color="auto"/>
              <w:bottom w:val="single" w:sz="4" w:space="0" w:color="auto"/>
              <w:right w:val="single" w:sz="4" w:space="0" w:color="auto"/>
            </w:tcBorders>
            <w:vAlign w:val="center"/>
          </w:tcPr>
          <w:p w14:paraId="4F75C347" w14:textId="0957D9D5" w:rsidR="006C6B79" w:rsidRPr="00B35627" w:rsidRDefault="006C6B79" w:rsidP="00CE46EF">
            <w:pPr>
              <w:jc w:val="center"/>
              <w:rPr>
                <w:rFonts w:ascii="Arial" w:hAnsi="Arial" w:cs="Arial"/>
                <w:color w:val="FF0000"/>
                <w:sz w:val="20"/>
              </w:rPr>
            </w:pPr>
            <w:r w:rsidRPr="00B35627">
              <w:rPr>
                <w:rFonts w:ascii="Arial" w:hAnsi="Arial" w:cs="Arial"/>
                <w:sz w:val="20"/>
              </w:rPr>
              <w:t>70 minutes</w:t>
            </w:r>
          </w:p>
        </w:tc>
        <w:tc>
          <w:tcPr>
            <w:tcW w:w="1512" w:type="dxa"/>
            <w:gridSpan w:val="4"/>
            <w:tcBorders>
              <w:top w:val="single" w:sz="4" w:space="0" w:color="auto"/>
              <w:left w:val="single" w:sz="4" w:space="0" w:color="auto"/>
              <w:bottom w:val="single" w:sz="4" w:space="0" w:color="auto"/>
              <w:right w:val="single" w:sz="4" w:space="0" w:color="auto"/>
            </w:tcBorders>
            <w:vAlign w:val="center"/>
          </w:tcPr>
          <w:p w14:paraId="73D15B73" w14:textId="4E70342E" w:rsidR="006C6B79" w:rsidRPr="00B35627" w:rsidRDefault="003E7D56" w:rsidP="003E7D56">
            <w:pPr>
              <w:rPr>
                <w:rFonts w:ascii="Arial" w:hAnsi="Arial" w:cs="Arial"/>
                <w:sz w:val="20"/>
              </w:rPr>
            </w:pPr>
            <w:r>
              <w:rPr>
                <w:rFonts w:ascii="Arial" w:hAnsi="Arial" w:cs="Arial"/>
                <w:sz w:val="20"/>
              </w:rPr>
              <w:t xml:space="preserve">  </w:t>
            </w:r>
            <w:r w:rsidR="00B50DF2" w:rsidRPr="00B35627">
              <w:rPr>
                <w:rFonts w:ascii="Arial" w:hAnsi="Arial" w:cs="Arial"/>
                <w:sz w:val="20"/>
              </w:rPr>
              <w:t>85</w:t>
            </w:r>
            <w:r w:rsidR="006C6B79" w:rsidRPr="00B35627">
              <w:rPr>
                <w:rFonts w:ascii="Arial" w:hAnsi="Arial" w:cs="Arial"/>
                <w:sz w:val="20"/>
              </w:rPr>
              <w:t xml:space="preserve"> minutes</w:t>
            </w:r>
          </w:p>
        </w:tc>
        <w:tc>
          <w:tcPr>
            <w:tcW w:w="1417" w:type="dxa"/>
            <w:gridSpan w:val="3"/>
            <w:tcBorders>
              <w:top w:val="single" w:sz="4" w:space="0" w:color="auto"/>
              <w:left w:val="single" w:sz="4" w:space="0" w:color="auto"/>
              <w:bottom w:val="single" w:sz="4" w:space="0" w:color="auto"/>
              <w:right w:val="single" w:sz="4" w:space="0" w:color="auto"/>
            </w:tcBorders>
          </w:tcPr>
          <w:p w14:paraId="3ECBC017" w14:textId="1B623B89" w:rsidR="006C6B79" w:rsidRPr="00B35627" w:rsidRDefault="00B50DF2" w:rsidP="00CE46EF">
            <w:pPr>
              <w:jc w:val="center"/>
              <w:rPr>
                <w:rFonts w:ascii="Arial" w:hAnsi="Arial" w:cs="Arial"/>
                <w:sz w:val="20"/>
              </w:rPr>
            </w:pPr>
            <w:r w:rsidRPr="00B35627">
              <w:rPr>
                <w:rFonts w:ascii="Arial" w:hAnsi="Arial" w:cs="Arial"/>
                <w:sz w:val="20"/>
              </w:rPr>
              <w:t xml:space="preserve">90 </w:t>
            </w:r>
            <w:r w:rsidR="001E444F" w:rsidRPr="00B35627">
              <w:rPr>
                <w:rFonts w:ascii="Arial" w:hAnsi="Arial" w:cs="Arial"/>
                <w:sz w:val="20"/>
              </w:rPr>
              <w:t>minutes</w:t>
            </w:r>
          </w:p>
        </w:tc>
        <w:tc>
          <w:tcPr>
            <w:tcW w:w="1471" w:type="dxa"/>
            <w:gridSpan w:val="4"/>
            <w:tcBorders>
              <w:top w:val="single" w:sz="4" w:space="0" w:color="auto"/>
              <w:left w:val="single" w:sz="4" w:space="0" w:color="auto"/>
              <w:bottom w:val="single" w:sz="4" w:space="0" w:color="auto"/>
              <w:right w:val="single" w:sz="4" w:space="0" w:color="auto"/>
            </w:tcBorders>
            <w:vAlign w:val="center"/>
          </w:tcPr>
          <w:p w14:paraId="41AE30C1" w14:textId="3E4C637D" w:rsidR="006C6B79" w:rsidRPr="00B35627" w:rsidRDefault="00B50DF2" w:rsidP="00CE46EF">
            <w:pPr>
              <w:jc w:val="center"/>
              <w:rPr>
                <w:rFonts w:ascii="Arial" w:hAnsi="Arial" w:cs="Arial"/>
                <w:sz w:val="20"/>
              </w:rPr>
            </w:pPr>
            <w:r w:rsidRPr="00B35627">
              <w:rPr>
                <w:rFonts w:ascii="Arial" w:hAnsi="Arial" w:cs="Arial"/>
                <w:sz w:val="20"/>
              </w:rPr>
              <w:t>10</w:t>
            </w:r>
            <w:r w:rsidR="006C6B79" w:rsidRPr="00B35627">
              <w:rPr>
                <w:rFonts w:ascii="Arial" w:hAnsi="Arial" w:cs="Arial"/>
                <w:sz w:val="20"/>
              </w:rPr>
              <w:t>0 minutes</w:t>
            </w:r>
          </w:p>
        </w:tc>
      </w:tr>
      <w:tr w:rsidR="006C6B79" w:rsidRPr="00B35627" w14:paraId="6733117D" w14:textId="77777777" w:rsidTr="006C6B79">
        <w:trPr>
          <w:gridAfter w:val="2"/>
          <w:wAfter w:w="189" w:type="dxa"/>
          <w:trHeight w:val="215"/>
        </w:trPr>
        <w:tc>
          <w:tcPr>
            <w:tcW w:w="5011" w:type="dxa"/>
            <w:gridSpan w:val="6"/>
            <w:tcBorders>
              <w:top w:val="single" w:sz="4" w:space="0" w:color="auto"/>
              <w:left w:val="nil"/>
              <w:right w:val="nil"/>
            </w:tcBorders>
            <w:vAlign w:val="center"/>
          </w:tcPr>
          <w:p w14:paraId="290BD517" w14:textId="77777777" w:rsidR="006C6B79" w:rsidRPr="00B35627" w:rsidRDefault="006C6B79" w:rsidP="00CE46EF">
            <w:pPr>
              <w:jc w:val="center"/>
              <w:rPr>
                <w:rFonts w:ascii="Arial" w:hAnsi="Arial" w:cs="Arial"/>
                <w:color w:val="FF0000"/>
                <w:sz w:val="20"/>
              </w:rPr>
            </w:pPr>
          </w:p>
        </w:tc>
        <w:tc>
          <w:tcPr>
            <w:tcW w:w="1780" w:type="dxa"/>
            <w:gridSpan w:val="3"/>
            <w:tcBorders>
              <w:top w:val="single" w:sz="4" w:space="0" w:color="auto"/>
              <w:left w:val="nil"/>
              <w:right w:val="nil"/>
            </w:tcBorders>
            <w:vAlign w:val="center"/>
          </w:tcPr>
          <w:p w14:paraId="45FA8D6D" w14:textId="77777777" w:rsidR="006C6B79" w:rsidRPr="00B35627" w:rsidRDefault="006C6B79" w:rsidP="00CE46EF">
            <w:pPr>
              <w:jc w:val="center"/>
              <w:rPr>
                <w:rFonts w:ascii="Arial" w:hAnsi="Arial" w:cs="Arial"/>
                <w:color w:val="FF0000"/>
                <w:sz w:val="20"/>
              </w:rPr>
            </w:pPr>
          </w:p>
        </w:tc>
        <w:tc>
          <w:tcPr>
            <w:tcW w:w="1445" w:type="dxa"/>
            <w:gridSpan w:val="3"/>
            <w:tcBorders>
              <w:top w:val="single" w:sz="4" w:space="0" w:color="auto"/>
              <w:left w:val="nil"/>
              <w:right w:val="nil"/>
            </w:tcBorders>
          </w:tcPr>
          <w:p w14:paraId="56100B30" w14:textId="77777777" w:rsidR="006C6B79" w:rsidRPr="00B35627" w:rsidRDefault="006C6B79" w:rsidP="00CE46EF">
            <w:pPr>
              <w:jc w:val="center"/>
              <w:rPr>
                <w:rFonts w:ascii="Arial" w:hAnsi="Arial" w:cs="Arial"/>
                <w:sz w:val="20"/>
              </w:rPr>
            </w:pPr>
          </w:p>
        </w:tc>
        <w:tc>
          <w:tcPr>
            <w:tcW w:w="1772" w:type="dxa"/>
            <w:gridSpan w:val="5"/>
            <w:tcBorders>
              <w:top w:val="single" w:sz="4" w:space="0" w:color="auto"/>
              <w:left w:val="nil"/>
              <w:right w:val="nil"/>
            </w:tcBorders>
            <w:vAlign w:val="center"/>
          </w:tcPr>
          <w:p w14:paraId="38105FAC" w14:textId="29950C92" w:rsidR="006C6B79" w:rsidRPr="00B35627" w:rsidRDefault="006C6B79" w:rsidP="00CE46EF">
            <w:pPr>
              <w:jc w:val="center"/>
              <w:rPr>
                <w:rFonts w:ascii="Arial" w:hAnsi="Arial" w:cs="Arial"/>
                <w:sz w:val="20"/>
              </w:rPr>
            </w:pPr>
          </w:p>
        </w:tc>
      </w:tr>
      <w:tr w:rsidR="006C6B79" w:rsidRPr="001C7BE2" w14:paraId="297F5FBE" w14:textId="77777777" w:rsidTr="003E7D56">
        <w:trPr>
          <w:gridAfter w:val="1"/>
          <w:wAfter w:w="84" w:type="dxa"/>
          <w:trHeight w:val="271"/>
        </w:trPr>
        <w:tc>
          <w:tcPr>
            <w:tcW w:w="1197" w:type="dxa"/>
            <w:gridSpan w:val="2"/>
            <w:vMerge w:val="restart"/>
            <w:tcBorders>
              <w:top w:val="single" w:sz="4" w:space="0" w:color="auto"/>
              <w:left w:val="single" w:sz="4" w:space="0" w:color="auto"/>
              <w:right w:val="single" w:sz="4" w:space="0" w:color="auto"/>
            </w:tcBorders>
            <w:vAlign w:val="center"/>
          </w:tcPr>
          <w:p w14:paraId="2D32D79B" w14:textId="77777777" w:rsidR="006C6B79" w:rsidRPr="001C7BE2" w:rsidRDefault="006C6B79" w:rsidP="00CE46EF">
            <w:pPr>
              <w:jc w:val="center"/>
              <w:rPr>
                <w:rFonts w:ascii="Arial" w:hAnsi="Arial" w:cs="Arial"/>
                <w:sz w:val="20"/>
                <w:lang w:val="en-GB"/>
              </w:rPr>
            </w:pPr>
            <w:r w:rsidRPr="001C7BE2">
              <w:rPr>
                <w:rFonts w:ascii="Arial" w:hAnsi="Arial" w:cs="Arial"/>
                <w:sz w:val="20"/>
                <w:lang w:val="en-GB"/>
              </w:rPr>
              <w:t>60°C</w:t>
            </w:r>
          </w:p>
        </w:tc>
        <w:tc>
          <w:tcPr>
            <w:tcW w:w="1546" w:type="dxa"/>
            <w:gridSpan w:val="2"/>
            <w:tcBorders>
              <w:top w:val="single" w:sz="4" w:space="0" w:color="auto"/>
              <w:left w:val="single" w:sz="4" w:space="0" w:color="auto"/>
              <w:bottom w:val="single" w:sz="4" w:space="0" w:color="auto"/>
              <w:right w:val="single" w:sz="4" w:space="0" w:color="auto"/>
            </w:tcBorders>
            <w:vAlign w:val="center"/>
          </w:tcPr>
          <w:p w14:paraId="12861E11" w14:textId="77777777" w:rsidR="006C6B79" w:rsidRPr="001C7BE2" w:rsidRDefault="006C6B79" w:rsidP="00CE46EF">
            <w:pPr>
              <w:jc w:val="center"/>
              <w:rPr>
                <w:rFonts w:ascii="Arial" w:hAnsi="Arial" w:cs="Arial"/>
                <w:sz w:val="20"/>
              </w:rPr>
            </w:pPr>
            <w:r w:rsidRPr="001C7BE2">
              <w:rPr>
                <w:rFonts w:ascii="Arial" w:hAnsi="Arial" w:cs="Arial"/>
                <w:sz w:val="20"/>
              </w:rPr>
              <w:t>Dust dry</w:t>
            </w:r>
          </w:p>
        </w:tc>
        <w:tc>
          <w:tcPr>
            <w:tcW w:w="1487" w:type="dxa"/>
            <w:tcBorders>
              <w:top w:val="single" w:sz="4" w:space="0" w:color="auto"/>
              <w:left w:val="single" w:sz="4" w:space="0" w:color="auto"/>
              <w:bottom w:val="single" w:sz="4" w:space="0" w:color="auto"/>
              <w:right w:val="single" w:sz="4" w:space="0" w:color="auto"/>
            </w:tcBorders>
            <w:vAlign w:val="center"/>
          </w:tcPr>
          <w:p w14:paraId="3E3C33F7" w14:textId="77777777" w:rsidR="006C6B79" w:rsidRPr="00B35627" w:rsidRDefault="006C6B79" w:rsidP="00CE46EF">
            <w:pPr>
              <w:jc w:val="center"/>
              <w:rPr>
                <w:rFonts w:ascii="Arial" w:hAnsi="Arial" w:cs="Arial"/>
                <w:sz w:val="20"/>
              </w:rPr>
            </w:pPr>
            <w:r w:rsidRPr="00B35627">
              <w:rPr>
                <w:rFonts w:ascii="Arial" w:hAnsi="Arial" w:cs="Arial"/>
                <w:sz w:val="20"/>
              </w:rPr>
              <w:t>5 minutes</w:t>
            </w:r>
          </w:p>
        </w:tc>
        <w:tc>
          <w:tcPr>
            <w:tcW w:w="1483" w:type="dxa"/>
            <w:gridSpan w:val="2"/>
            <w:tcBorders>
              <w:top w:val="single" w:sz="4" w:space="0" w:color="auto"/>
              <w:left w:val="single" w:sz="4" w:space="0" w:color="auto"/>
              <w:bottom w:val="single" w:sz="4" w:space="0" w:color="auto"/>
              <w:right w:val="single" w:sz="4" w:space="0" w:color="auto"/>
            </w:tcBorders>
            <w:vAlign w:val="center"/>
          </w:tcPr>
          <w:p w14:paraId="3BFC691D" w14:textId="46DA5A6D" w:rsidR="006C6B79" w:rsidRPr="00B35627" w:rsidRDefault="00583881" w:rsidP="00CE46EF">
            <w:pPr>
              <w:jc w:val="center"/>
              <w:rPr>
                <w:rFonts w:ascii="Arial" w:hAnsi="Arial" w:cs="Arial"/>
                <w:color w:val="FF0000"/>
                <w:sz w:val="20"/>
              </w:rPr>
            </w:pPr>
            <w:r w:rsidRPr="00B35627">
              <w:rPr>
                <w:rFonts w:ascii="Arial" w:hAnsi="Arial" w:cs="Arial"/>
                <w:sz w:val="20"/>
              </w:rPr>
              <w:t>15</w:t>
            </w:r>
            <w:r w:rsidR="006C6B79" w:rsidRPr="00B35627">
              <w:rPr>
                <w:rFonts w:ascii="Arial" w:hAnsi="Arial" w:cs="Arial"/>
                <w:sz w:val="20"/>
              </w:rPr>
              <w:t xml:space="preserve"> minutes</w:t>
            </w:r>
          </w:p>
        </w:tc>
        <w:tc>
          <w:tcPr>
            <w:tcW w:w="1512" w:type="dxa"/>
            <w:gridSpan w:val="4"/>
            <w:tcBorders>
              <w:top w:val="single" w:sz="4" w:space="0" w:color="auto"/>
              <w:left w:val="single" w:sz="4" w:space="0" w:color="auto"/>
              <w:bottom w:val="single" w:sz="4" w:space="0" w:color="auto"/>
              <w:right w:val="single" w:sz="4" w:space="0" w:color="auto"/>
            </w:tcBorders>
            <w:vAlign w:val="center"/>
          </w:tcPr>
          <w:p w14:paraId="5D594697" w14:textId="1AEFEB04" w:rsidR="006C6B79" w:rsidRPr="00B35627" w:rsidRDefault="003E7D56" w:rsidP="003E7D56">
            <w:pPr>
              <w:rPr>
                <w:rFonts w:ascii="Arial" w:hAnsi="Arial" w:cs="Arial"/>
                <w:sz w:val="20"/>
              </w:rPr>
            </w:pPr>
            <w:r>
              <w:rPr>
                <w:rFonts w:ascii="Arial" w:hAnsi="Arial" w:cs="Arial"/>
                <w:sz w:val="20"/>
              </w:rPr>
              <w:t xml:space="preserve">  </w:t>
            </w:r>
            <w:r w:rsidR="00583881" w:rsidRPr="00B35627">
              <w:rPr>
                <w:rFonts w:ascii="Arial" w:hAnsi="Arial" w:cs="Arial"/>
                <w:sz w:val="20"/>
              </w:rPr>
              <w:t>20</w:t>
            </w:r>
            <w:r w:rsidR="006C6B79" w:rsidRPr="00B35627">
              <w:rPr>
                <w:rFonts w:ascii="Arial" w:hAnsi="Arial" w:cs="Arial"/>
                <w:sz w:val="20"/>
              </w:rPr>
              <w:t xml:space="preserve"> minutes</w:t>
            </w:r>
          </w:p>
        </w:tc>
        <w:tc>
          <w:tcPr>
            <w:tcW w:w="1417" w:type="dxa"/>
            <w:gridSpan w:val="3"/>
            <w:tcBorders>
              <w:top w:val="single" w:sz="4" w:space="0" w:color="auto"/>
              <w:left w:val="single" w:sz="4" w:space="0" w:color="auto"/>
              <w:bottom w:val="single" w:sz="4" w:space="0" w:color="auto"/>
              <w:right w:val="single" w:sz="4" w:space="0" w:color="auto"/>
            </w:tcBorders>
          </w:tcPr>
          <w:p w14:paraId="0D511998" w14:textId="2DF44FBD" w:rsidR="006C6B79" w:rsidRPr="00B35627" w:rsidRDefault="00583881" w:rsidP="00CE46EF">
            <w:pPr>
              <w:jc w:val="center"/>
              <w:rPr>
                <w:rFonts w:ascii="Arial" w:hAnsi="Arial" w:cs="Arial"/>
                <w:sz w:val="20"/>
              </w:rPr>
            </w:pPr>
            <w:r w:rsidRPr="00B35627">
              <w:rPr>
                <w:rFonts w:ascii="Arial" w:hAnsi="Arial" w:cs="Arial"/>
                <w:sz w:val="20"/>
              </w:rPr>
              <w:t xml:space="preserve">22 </w:t>
            </w:r>
            <w:r w:rsidR="001E444F" w:rsidRPr="00B35627">
              <w:rPr>
                <w:rFonts w:ascii="Arial" w:hAnsi="Arial" w:cs="Arial"/>
                <w:sz w:val="20"/>
              </w:rPr>
              <w:t>minutes</w:t>
            </w:r>
          </w:p>
        </w:tc>
        <w:tc>
          <w:tcPr>
            <w:tcW w:w="1471" w:type="dxa"/>
            <w:gridSpan w:val="4"/>
            <w:tcBorders>
              <w:top w:val="single" w:sz="4" w:space="0" w:color="auto"/>
              <w:left w:val="single" w:sz="4" w:space="0" w:color="auto"/>
              <w:bottom w:val="single" w:sz="4" w:space="0" w:color="auto"/>
              <w:right w:val="single" w:sz="4" w:space="0" w:color="auto"/>
            </w:tcBorders>
            <w:vAlign w:val="center"/>
          </w:tcPr>
          <w:p w14:paraId="44F5EC84" w14:textId="408A1B96" w:rsidR="006C6B79" w:rsidRPr="00B35627" w:rsidRDefault="006C6B79" w:rsidP="00CE46EF">
            <w:pPr>
              <w:jc w:val="center"/>
              <w:rPr>
                <w:rFonts w:ascii="Arial" w:hAnsi="Arial" w:cs="Arial"/>
                <w:sz w:val="20"/>
              </w:rPr>
            </w:pPr>
            <w:r w:rsidRPr="00B35627">
              <w:rPr>
                <w:rFonts w:ascii="Arial" w:hAnsi="Arial" w:cs="Arial"/>
                <w:sz w:val="20"/>
              </w:rPr>
              <w:t>25 minutes</w:t>
            </w:r>
          </w:p>
        </w:tc>
      </w:tr>
      <w:tr w:rsidR="006C6B79" w:rsidRPr="001C7BE2" w14:paraId="284D3FB5" w14:textId="77777777" w:rsidTr="003E7D56">
        <w:trPr>
          <w:gridAfter w:val="1"/>
          <w:wAfter w:w="84" w:type="dxa"/>
          <w:trHeight w:val="176"/>
        </w:trPr>
        <w:tc>
          <w:tcPr>
            <w:tcW w:w="1197" w:type="dxa"/>
            <w:gridSpan w:val="2"/>
            <w:vMerge/>
            <w:tcBorders>
              <w:left w:val="single" w:sz="4" w:space="0" w:color="auto"/>
              <w:bottom w:val="single" w:sz="4" w:space="0" w:color="auto"/>
              <w:right w:val="single" w:sz="4" w:space="0" w:color="auto"/>
            </w:tcBorders>
            <w:vAlign w:val="center"/>
          </w:tcPr>
          <w:p w14:paraId="1688C30F" w14:textId="77777777" w:rsidR="006C6B79" w:rsidRPr="001C7BE2" w:rsidRDefault="006C6B79" w:rsidP="00CE46EF">
            <w:pPr>
              <w:jc w:val="center"/>
              <w:rPr>
                <w:rFonts w:cs="Arial"/>
                <w:noProof/>
                <w:sz w:val="20"/>
                <w:lang w:eastAsia="zh-CN"/>
              </w:rPr>
            </w:pPr>
          </w:p>
        </w:tc>
        <w:tc>
          <w:tcPr>
            <w:tcW w:w="1546" w:type="dxa"/>
            <w:gridSpan w:val="2"/>
            <w:tcBorders>
              <w:top w:val="single" w:sz="4" w:space="0" w:color="auto"/>
              <w:left w:val="single" w:sz="4" w:space="0" w:color="auto"/>
              <w:bottom w:val="single" w:sz="4" w:space="0" w:color="auto"/>
              <w:right w:val="single" w:sz="4" w:space="0" w:color="auto"/>
            </w:tcBorders>
            <w:vAlign w:val="center"/>
          </w:tcPr>
          <w:p w14:paraId="17AFD16C" w14:textId="77777777" w:rsidR="006C6B79" w:rsidRPr="001C7BE2" w:rsidRDefault="006C6B79" w:rsidP="00CE46EF">
            <w:pPr>
              <w:jc w:val="center"/>
              <w:rPr>
                <w:rFonts w:ascii="Arial" w:hAnsi="Arial" w:cs="Arial"/>
                <w:sz w:val="20"/>
              </w:rPr>
            </w:pPr>
            <w:r w:rsidRPr="001C7BE2">
              <w:rPr>
                <w:rFonts w:ascii="Arial" w:hAnsi="Arial" w:cs="Arial"/>
                <w:sz w:val="20"/>
              </w:rPr>
              <w:t>Dry to handle*</w:t>
            </w:r>
          </w:p>
        </w:tc>
        <w:tc>
          <w:tcPr>
            <w:tcW w:w="1487" w:type="dxa"/>
            <w:tcBorders>
              <w:top w:val="single" w:sz="4" w:space="0" w:color="auto"/>
              <w:left w:val="single" w:sz="4" w:space="0" w:color="auto"/>
              <w:bottom w:val="single" w:sz="4" w:space="0" w:color="auto"/>
              <w:right w:val="single" w:sz="4" w:space="0" w:color="auto"/>
            </w:tcBorders>
            <w:vAlign w:val="center"/>
          </w:tcPr>
          <w:p w14:paraId="4F01CDD6" w14:textId="77777777" w:rsidR="006C6B79" w:rsidRPr="00B35627" w:rsidRDefault="006C6B79" w:rsidP="00CE46EF">
            <w:pPr>
              <w:jc w:val="center"/>
              <w:rPr>
                <w:rFonts w:ascii="Arial" w:hAnsi="Arial" w:cs="Arial"/>
                <w:sz w:val="20"/>
              </w:rPr>
            </w:pPr>
            <w:r w:rsidRPr="00B35627">
              <w:rPr>
                <w:rFonts w:ascii="Arial" w:hAnsi="Arial" w:cs="Arial"/>
                <w:sz w:val="20"/>
              </w:rPr>
              <w:t>15 minutes</w:t>
            </w:r>
          </w:p>
        </w:tc>
        <w:tc>
          <w:tcPr>
            <w:tcW w:w="1483" w:type="dxa"/>
            <w:gridSpan w:val="2"/>
            <w:tcBorders>
              <w:top w:val="single" w:sz="4" w:space="0" w:color="auto"/>
              <w:left w:val="single" w:sz="4" w:space="0" w:color="auto"/>
              <w:bottom w:val="single" w:sz="4" w:space="0" w:color="auto"/>
              <w:right w:val="single" w:sz="4" w:space="0" w:color="auto"/>
            </w:tcBorders>
            <w:vAlign w:val="center"/>
          </w:tcPr>
          <w:p w14:paraId="7683A981" w14:textId="1590317F" w:rsidR="006C6B79" w:rsidRPr="00B35627" w:rsidRDefault="006C6B79" w:rsidP="00CE46EF">
            <w:pPr>
              <w:jc w:val="center"/>
              <w:rPr>
                <w:rFonts w:ascii="Arial" w:hAnsi="Arial" w:cs="Arial"/>
                <w:color w:val="FF0000"/>
                <w:sz w:val="20"/>
              </w:rPr>
            </w:pPr>
            <w:r w:rsidRPr="00B35627">
              <w:rPr>
                <w:rFonts w:ascii="Arial" w:hAnsi="Arial" w:cs="Arial"/>
                <w:sz w:val="20"/>
              </w:rPr>
              <w:t>33 minutes</w:t>
            </w:r>
          </w:p>
        </w:tc>
        <w:tc>
          <w:tcPr>
            <w:tcW w:w="1512" w:type="dxa"/>
            <w:gridSpan w:val="4"/>
            <w:tcBorders>
              <w:top w:val="single" w:sz="4" w:space="0" w:color="auto"/>
              <w:left w:val="single" w:sz="4" w:space="0" w:color="auto"/>
              <w:bottom w:val="single" w:sz="4" w:space="0" w:color="auto"/>
              <w:right w:val="single" w:sz="4" w:space="0" w:color="auto"/>
            </w:tcBorders>
            <w:vAlign w:val="center"/>
          </w:tcPr>
          <w:p w14:paraId="340AA516" w14:textId="0345A57C" w:rsidR="006C6B79" w:rsidRPr="00B35627" w:rsidRDefault="003E7D56" w:rsidP="003E7D56">
            <w:pPr>
              <w:rPr>
                <w:rFonts w:ascii="Arial" w:hAnsi="Arial" w:cs="Arial"/>
                <w:sz w:val="20"/>
              </w:rPr>
            </w:pPr>
            <w:r>
              <w:rPr>
                <w:rFonts w:ascii="Arial" w:hAnsi="Arial" w:cs="Arial"/>
                <w:sz w:val="20"/>
              </w:rPr>
              <w:t xml:space="preserve">  </w:t>
            </w:r>
            <w:r w:rsidR="00583881" w:rsidRPr="00B35627">
              <w:rPr>
                <w:rFonts w:ascii="Arial" w:hAnsi="Arial" w:cs="Arial"/>
                <w:sz w:val="20"/>
              </w:rPr>
              <w:t>35</w:t>
            </w:r>
            <w:r w:rsidR="006C6B79" w:rsidRPr="00B35627">
              <w:rPr>
                <w:rFonts w:ascii="Arial" w:hAnsi="Arial" w:cs="Arial"/>
                <w:sz w:val="20"/>
              </w:rPr>
              <w:t xml:space="preserve"> minutes</w:t>
            </w:r>
          </w:p>
        </w:tc>
        <w:tc>
          <w:tcPr>
            <w:tcW w:w="1417" w:type="dxa"/>
            <w:gridSpan w:val="3"/>
            <w:tcBorders>
              <w:top w:val="single" w:sz="4" w:space="0" w:color="auto"/>
              <w:left w:val="single" w:sz="4" w:space="0" w:color="auto"/>
              <w:bottom w:val="single" w:sz="4" w:space="0" w:color="auto"/>
              <w:right w:val="single" w:sz="4" w:space="0" w:color="auto"/>
            </w:tcBorders>
          </w:tcPr>
          <w:p w14:paraId="374845D4" w14:textId="4915474C" w:rsidR="006C6B79" w:rsidRPr="00B35627" w:rsidRDefault="00583881" w:rsidP="00CE46EF">
            <w:pPr>
              <w:jc w:val="center"/>
              <w:rPr>
                <w:rFonts w:ascii="Arial" w:hAnsi="Arial" w:cs="Arial"/>
                <w:sz w:val="20"/>
              </w:rPr>
            </w:pPr>
            <w:r w:rsidRPr="00B35627">
              <w:rPr>
                <w:rFonts w:ascii="Arial" w:hAnsi="Arial" w:cs="Arial"/>
                <w:sz w:val="20"/>
              </w:rPr>
              <w:t xml:space="preserve">38 </w:t>
            </w:r>
            <w:r w:rsidR="001E444F" w:rsidRPr="00B35627">
              <w:rPr>
                <w:rFonts w:ascii="Arial" w:hAnsi="Arial" w:cs="Arial"/>
                <w:sz w:val="20"/>
              </w:rPr>
              <w:t>minutes</w:t>
            </w:r>
          </w:p>
        </w:tc>
        <w:tc>
          <w:tcPr>
            <w:tcW w:w="1471" w:type="dxa"/>
            <w:gridSpan w:val="4"/>
            <w:tcBorders>
              <w:top w:val="single" w:sz="4" w:space="0" w:color="auto"/>
              <w:left w:val="single" w:sz="4" w:space="0" w:color="auto"/>
              <w:bottom w:val="single" w:sz="4" w:space="0" w:color="auto"/>
              <w:right w:val="single" w:sz="4" w:space="0" w:color="auto"/>
            </w:tcBorders>
            <w:vAlign w:val="center"/>
          </w:tcPr>
          <w:p w14:paraId="176C1423" w14:textId="7B4F965C" w:rsidR="006C6B79" w:rsidRPr="00B35627" w:rsidRDefault="006C6B79" w:rsidP="00CE46EF">
            <w:pPr>
              <w:jc w:val="center"/>
              <w:rPr>
                <w:rFonts w:ascii="Arial" w:hAnsi="Arial" w:cs="Arial"/>
                <w:sz w:val="20"/>
              </w:rPr>
            </w:pPr>
            <w:r w:rsidRPr="00B35627">
              <w:rPr>
                <w:rFonts w:ascii="Arial" w:hAnsi="Arial" w:cs="Arial"/>
                <w:sz w:val="20"/>
              </w:rPr>
              <w:t>40 minutes</w:t>
            </w:r>
          </w:p>
        </w:tc>
      </w:tr>
      <w:tr w:rsidR="006C6B79" w:rsidRPr="001C7BE2" w14:paraId="0C15AF69" w14:textId="77777777" w:rsidTr="003E7D56">
        <w:trPr>
          <w:gridAfter w:val="1"/>
          <w:wAfter w:w="84" w:type="dxa"/>
          <w:trHeight w:val="448"/>
        </w:trPr>
        <w:tc>
          <w:tcPr>
            <w:tcW w:w="1197" w:type="dxa"/>
            <w:gridSpan w:val="2"/>
            <w:tcBorders>
              <w:top w:val="nil"/>
              <w:left w:val="nil"/>
              <w:bottom w:val="nil"/>
              <w:right w:val="nil"/>
            </w:tcBorders>
            <w:vAlign w:val="center"/>
          </w:tcPr>
          <w:p w14:paraId="62661322" w14:textId="77777777" w:rsidR="006C6B79" w:rsidRPr="001C7BE2" w:rsidRDefault="006C6B79" w:rsidP="00B6313B">
            <w:pPr>
              <w:jc w:val="center"/>
              <w:rPr>
                <w:rFonts w:cs="Arial"/>
                <w:noProof/>
                <w:sz w:val="20"/>
                <w:lang w:eastAsia="ja-JP"/>
              </w:rPr>
            </w:pPr>
          </w:p>
        </w:tc>
        <w:tc>
          <w:tcPr>
            <w:tcW w:w="1546" w:type="dxa"/>
            <w:gridSpan w:val="2"/>
            <w:tcBorders>
              <w:top w:val="nil"/>
              <w:left w:val="nil"/>
              <w:bottom w:val="nil"/>
              <w:right w:val="nil"/>
            </w:tcBorders>
            <w:vAlign w:val="center"/>
          </w:tcPr>
          <w:p w14:paraId="00F8F19F" w14:textId="77777777" w:rsidR="006C6B79" w:rsidRPr="001C7BE2" w:rsidRDefault="006C6B79" w:rsidP="00B6313B">
            <w:pPr>
              <w:rPr>
                <w:rFonts w:ascii="Arial" w:hAnsi="Arial" w:cs="Arial"/>
                <w:sz w:val="20"/>
              </w:rPr>
            </w:pPr>
          </w:p>
        </w:tc>
        <w:tc>
          <w:tcPr>
            <w:tcW w:w="1487" w:type="dxa"/>
            <w:tcBorders>
              <w:top w:val="nil"/>
              <w:left w:val="nil"/>
              <w:bottom w:val="single" w:sz="4" w:space="0" w:color="auto"/>
              <w:right w:val="nil"/>
            </w:tcBorders>
            <w:vAlign w:val="center"/>
          </w:tcPr>
          <w:p w14:paraId="695A144F" w14:textId="77777777" w:rsidR="006C6B79" w:rsidRPr="00B35627" w:rsidRDefault="006C6B79" w:rsidP="00B6313B">
            <w:pPr>
              <w:jc w:val="center"/>
              <w:rPr>
                <w:rFonts w:ascii="Arial" w:hAnsi="Arial" w:cs="Arial"/>
                <w:b/>
                <w:sz w:val="20"/>
              </w:rPr>
            </w:pPr>
          </w:p>
        </w:tc>
        <w:tc>
          <w:tcPr>
            <w:tcW w:w="1483" w:type="dxa"/>
            <w:gridSpan w:val="2"/>
            <w:tcBorders>
              <w:top w:val="nil"/>
              <w:left w:val="nil"/>
              <w:bottom w:val="single" w:sz="4" w:space="0" w:color="auto"/>
              <w:right w:val="nil"/>
            </w:tcBorders>
            <w:vAlign w:val="center"/>
          </w:tcPr>
          <w:p w14:paraId="3FCA19B4" w14:textId="77777777" w:rsidR="006C6B79" w:rsidRPr="00B35627" w:rsidRDefault="006C6B79" w:rsidP="00B6313B">
            <w:pPr>
              <w:jc w:val="center"/>
              <w:rPr>
                <w:rFonts w:ascii="Arial" w:hAnsi="Arial" w:cs="Arial"/>
                <w:b/>
                <w:color w:val="FF0000"/>
                <w:sz w:val="20"/>
              </w:rPr>
            </w:pPr>
          </w:p>
        </w:tc>
        <w:tc>
          <w:tcPr>
            <w:tcW w:w="1512" w:type="dxa"/>
            <w:gridSpan w:val="4"/>
            <w:tcBorders>
              <w:top w:val="nil"/>
              <w:left w:val="nil"/>
              <w:bottom w:val="single" w:sz="4" w:space="0" w:color="auto"/>
              <w:right w:val="nil"/>
            </w:tcBorders>
            <w:vAlign w:val="center"/>
          </w:tcPr>
          <w:p w14:paraId="4748EF1F" w14:textId="77777777" w:rsidR="006C6B79" w:rsidRPr="00B35627" w:rsidRDefault="006C6B79" w:rsidP="00B6313B">
            <w:pPr>
              <w:jc w:val="center"/>
              <w:rPr>
                <w:rFonts w:ascii="Arial" w:hAnsi="Arial" w:cs="Arial"/>
                <w:b/>
                <w:sz w:val="20"/>
              </w:rPr>
            </w:pPr>
          </w:p>
        </w:tc>
        <w:tc>
          <w:tcPr>
            <w:tcW w:w="1417" w:type="dxa"/>
            <w:gridSpan w:val="3"/>
            <w:tcBorders>
              <w:top w:val="nil"/>
              <w:left w:val="nil"/>
              <w:bottom w:val="single" w:sz="4" w:space="0" w:color="auto"/>
              <w:right w:val="nil"/>
            </w:tcBorders>
          </w:tcPr>
          <w:p w14:paraId="543EDBFE" w14:textId="77777777" w:rsidR="006C6B79" w:rsidRPr="00B35627" w:rsidRDefault="006C6B79" w:rsidP="00B6313B">
            <w:pPr>
              <w:jc w:val="center"/>
              <w:rPr>
                <w:rFonts w:ascii="Arial" w:hAnsi="Arial" w:cs="Arial"/>
                <w:b/>
                <w:sz w:val="20"/>
              </w:rPr>
            </w:pPr>
          </w:p>
        </w:tc>
        <w:tc>
          <w:tcPr>
            <w:tcW w:w="1471" w:type="dxa"/>
            <w:gridSpan w:val="4"/>
            <w:tcBorders>
              <w:top w:val="nil"/>
              <w:left w:val="nil"/>
              <w:bottom w:val="single" w:sz="4" w:space="0" w:color="auto"/>
              <w:right w:val="nil"/>
            </w:tcBorders>
            <w:vAlign w:val="center"/>
          </w:tcPr>
          <w:p w14:paraId="540A6535" w14:textId="6AAB99F9" w:rsidR="006C6B79" w:rsidRPr="00B35627" w:rsidRDefault="006C6B79" w:rsidP="00B6313B">
            <w:pPr>
              <w:jc w:val="center"/>
              <w:rPr>
                <w:rFonts w:ascii="Arial" w:hAnsi="Arial" w:cs="Arial"/>
                <w:b/>
                <w:sz w:val="20"/>
              </w:rPr>
            </w:pPr>
          </w:p>
        </w:tc>
      </w:tr>
      <w:tr w:rsidR="006C6B79" w:rsidRPr="001C7BE2" w14:paraId="47459C42" w14:textId="77777777" w:rsidTr="003E7D56">
        <w:trPr>
          <w:gridAfter w:val="1"/>
          <w:wAfter w:w="84" w:type="dxa"/>
          <w:trHeight w:val="701"/>
        </w:trPr>
        <w:tc>
          <w:tcPr>
            <w:tcW w:w="1197" w:type="dxa"/>
            <w:gridSpan w:val="2"/>
            <w:tcBorders>
              <w:top w:val="nil"/>
              <w:left w:val="nil"/>
              <w:bottom w:val="nil"/>
              <w:right w:val="nil"/>
            </w:tcBorders>
            <w:vAlign w:val="center"/>
          </w:tcPr>
          <w:p w14:paraId="7CC9A725" w14:textId="77777777" w:rsidR="006C6B79" w:rsidRPr="001C7BE2" w:rsidRDefault="006C6B79" w:rsidP="00B6313B">
            <w:pPr>
              <w:jc w:val="center"/>
              <w:rPr>
                <w:rFonts w:ascii="Arial" w:hAnsi="Arial" w:cs="Arial"/>
                <w:b/>
                <w:noProof/>
                <w:sz w:val="20"/>
                <w:lang w:eastAsia="zh-CN"/>
              </w:rPr>
            </w:pPr>
            <w:r w:rsidRPr="001C7BE2">
              <w:rPr>
                <w:rFonts w:cs="Arial"/>
                <w:noProof/>
                <w:sz w:val="20"/>
                <w:lang w:eastAsia="ja-JP"/>
              </w:rPr>
              <w:drawing>
                <wp:inline distT="0" distB="0" distL="0" distR="0" wp14:anchorId="7A3BB297" wp14:editId="5F3F31A8">
                  <wp:extent cx="609600" cy="609600"/>
                  <wp:effectExtent l="0" t="0" r="0" b="0"/>
                  <wp:docPr id="10" name="Picture 10" descr="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descr="5"/>
                          <pic:cNvPicPr>
                            <a:picLocks noChangeAspect="1" noChangeArrowheads="1"/>
                          </pic:cNvPicPr>
                        </pic:nvPicPr>
                        <pic:blipFill>
                          <a:blip r:embed="rId17" cstate="print">
                            <a:extLst>
                              <a:ext uri="{28A0092B-C50C-407E-A947-70E740481C1C}">
                                <a14:useLocalDpi xmlns:a14="http://schemas.microsoft.com/office/drawing/2010/main" val="0"/>
                              </a:ext>
                            </a:extLst>
                          </a:blip>
                          <a:srcRect/>
                          <a:stretch>
                            <a:fillRect/>
                          </a:stretch>
                        </pic:blipFill>
                        <pic:spPr bwMode="auto">
                          <a:xfrm>
                            <a:off x="0" y="0"/>
                            <a:ext cx="609600" cy="609600"/>
                          </a:xfrm>
                          <a:prstGeom prst="rect">
                            <a:avLst/>
                          </a:prstGeom>
                          <a:noFill/>
                          <a:ln>
                            <a:noFill/>
                          </a:ln>
                        </pic:spPr>
                      </pic:pic>
                    </a:graphicData>
                  </a:graphic>
                </wp:inline>
              </w:drawing>
            </w:r>
          </w:p>
        </w:tc>
        <w:tc>
          <w:tcPr>
            <w:tcW w:w="1546" w:type="dxa"/>
            <w:gridSpan w:val="2"/>
            <w:tcBorders>
              <w:top w:val="nil"/>
              <w:left w:val="nil"/>
              <w:bottom w:val="nil"/>
              <w:right w:val="single" w:sz="4" w:space="0" w:color="auto"/>
            </w:tcBorders>
            <w:vAlign w:val="center"/>
          </w:tcPr>
          <w:p w14:paraId="5F1E2C74" w14:textId="77777777" w:rsidR="006C6B79" w:rsidRPr="001C7BE2" w:rsidRDefault="006C6B79" w:rsidP="00B6313B">
            <w:pPr>
              <w:rPr>
                <w:rFonts w:ascii="Arial" w:hAnsi="Arial" w:cs="Arial"/>
                <w:sz w:val="20"/>
              </w:rPr>
            </w:pPr>
          </w:p>
        </w:tc>
        <w:tc>
          <w:tcPr>
            <w:tcW w:w="1487" w:type="dxa"/>
            <w:tcBorders>
              <w:top w:val="single" w:sz="4" w:space="0" w:color="auto"/>
              <w:left w:val="single" w:sz="4" w:space="0" w:color="auto"/>
              <w:bottom w:val="single" w:sz="4" w:space="0" w:color="auto"/>
              <w:right w:val="single" w:sz="4" w:space="0" w:color="auto"/>
            </w:tcBorders>
            <w:vAlign w:val="center"/>
          </w:tcPr>
          <w:p w14:paraId="239C3B47" w14:textId="0591368D" w:rsidR="006C6B79" w:rsidRPr="00B35627" w:rsidRDefault="006C6B79" w:rsidP="00B6313B">
            <w:pPr>
              <w:jc w:val="center"/>
              <w:rPr>
                <w:rFonts w:ascii="Arial" w:hAnsi="Arial" w:cs="Arial"/>
                <w:b/>
                <w:sz w:val="20"/>
              </w:rPr>
            </w:pPr>
            <w:r w:rsidRPr="00B35627">
              <w:rPr>
                <w:rFonts w:ascii="Arial" w:hAnsi="Arial" w:cs="Arial"/>
                <w:b/>
                <w:sz w:val="20"/>
              </w:rPr>
              <w:t xml:space="preserve">ECO P25 / Xpress Dry Reducer </w:t>
            </w:r>
          </w:p>
        </w:tc>
        <w:tc>
          <w:tcPr>
            <w:tcW w:w="1483" w:type="dxa"/>
            <w:gridSpan w:val="2"/>
            <w:tcBorders>
              <w:top w:val="single" w:sz="4" w:space="0" w:color="auto"/>
              <w:left w:val="single" w:sz="4" w:space="0" w:color="auto"/>
              <w:bottom w:val="single" w:sz="4" w:space="0" w:color="auto"/>
              <w:right w:val="single" w:sz="4" w:space="0" w:color="auto"/>
            </w:tcBorders>
            <w:vAlign w:val="center"/>
          </w:tcPr>
          <w:p w14:paraId="40300323" w14:textId="645E22AE" w:rsidR="006C6B79" w:rsidRPr="00B35627" w:rsidRDefault="006C6B79" w:rsidP="00B6313B">
            <w:pPr>
              <w:jc w:val="center"/>
              <w:rPr>
                <w:rFonts w:ascii="Arial" w:hAnsi="Arial" w:cs="Arial"/>
                <w:b/>
                <w:color w:val="FF0000"/>
                <w:sz w:val="20"/>
              </w:rPr>
            </w:pPr>
            <w:r w:rsidRPr="00B35627">
              <w:rPr>
                <w:rFonts w:ascii="Arial" w:hAnsi="Arial" w:cs="Arial"/>
                <w:b/>
                <w:sz w:val="20"/>
              </w:rPr>
              <w:t>ECO P25 / ECO Med Reducer</w:t>
            </w:r>
          </w:p>
        </w:tc>
        <w:tc>
          <w:tcPr>
            <w:tcW w:w="1512" w:type="dxa"/>
            <w:gridSpan w:val="4"/>
            <w:tcBorders>
              <w:top w:val="single" w:sz="4" w:space="0" w:color="auto"/>
              <w:left w:val="single" w:sz="4" w:space="0" w:color="auto"/>
              <w:bottom w:val="single" w:sz="4" w:space="0" w:color="auto"/>
              <w:right w:val="single" w:sz="4" w:space="0" w:color="auto"/>
            </w:tcBorders>
            <w:vAlign w:val="center"/>
          </w:tcPr>
          <w:p w14:paraId="0CF5346D" w14:textId="2E78E862" w:rsidR="006C6B79" w:rsidRPr="00B35627" w:rsidRDefault="006C6B79" w:rsidP="00B6313B">
            <w:pPr>
              <w:jc w:val="center"/>
              <w:rPr>
                <w:rFonts w:ascii="Arial" w:hAnsi="Arial" w:cs="Arial"/>
                <w:b/>
                <w:sz w:val="20"/>
              </w:rPr>
            </w:pPr>
            <w:r w:rsidRPr="00B35627">
              <w:rPr>
                <w:rFonts w:ascii="Arial" w:hAnsi="Arial" w:cs="Arial"/>
                <w:b/>
                <w:sz w:val="20"/>
              </w:rPr>
              <w:t>ECO P25 / ECO Slow Reducer</w:t>
            </w:r>
          </w:p>
        </w:tc>
        <w:tc>
          <w:tcPr>
            <w:tcW w:w="1417" w:type="dxa"/>
            <w:gridSpan w:val="3"/>
            <w:tcBorders>
              <w:top w:val="single" w:sz="4" w:space="0" w:color="auto"/>
              <w:left w:val="single" w:sz="4" w:space="0" w:color="auto"/>
              <w:bottom w:val="single" w:sz="4" w:space="0" w:color="auto"/>
              <w:right w:val="single" w:sz="4" w:space="0" w:color="auto"/>
            </w:tcBorders>
          </w:tcPr>
          <w:p w14:paraId="03BCDD44" w14:textId="77777777" w:rsidR="00FE763C" w:rsidRPr="00B35627" w:rsidRDefault="00FE763C" w:rsidP="00FE763C">
            <w:pPr>
              <w:rPr>
                <w:rFonts w:ascii="Arial" w:hAnsi="Arial" w:cs="Arial"/>
                <w:b/>
                <w:sz w:val="12"/>
                <w:szCs w:val="12"/>
              </w:rPr>
            </w:pPr>
          </w:p>
          <w:p w14:paraId="7F6047AB" w14:textId="15875461" w:rsidR="00FE763C" w:rsidRPr="00B35627" w:rsidRDefault="00FE763C" w:rsidP="003E7D56">
            <w:pPr>
              <w:ind w:left="176"/>
              <w:rPr>
                <w:rFonts w:ascii="Arial" w:hAnsi="Arial" w:cs="Arial"/>
                <w:b/>
                <w:sz w:val="20"/>
              </w:rPr>
            </w:pPr>
            <w:r w:rsidRPr="00B35627">
              <w:rPr>
                <w:rFonts w:ascii="Arial" w:hAnsi="Arial" w:cs="Arial"/>
                <w:b/>
                <w:sz w:val="20"/>
              </w:rPr>
              <w:t>ECO P35 / ECO Med Reducer</w:t>
            </w:r>
          </w:p>
        </w:tc>
        <w:tc>
          <w:tcPr>
            <w:tcW w:w="1471" w:type="dxa"/>
            <w:gridSpan w:val="4"/>
            <w:tcBorders>
              <w:top w:val="single" w:sz="4" w:space="0" w:color="auto"/>
              <w:left w:val="single" w:sz="4" w:space="0" w:color="auto"/>
              <w:bottom w:val="single" w:sz="4" w:space="0" w:color="auto"/>
              <w:right w:val="single" w:sz="4" w:space="0" w:color="auto"/>
            </w:tcBorders>
            <w:vAlign w:val="center"/>
          </w:tcPr>
          <w:p w14:paraId="35E903DA" w14:textId="0A8A86C1" w:rsidR="006C6B79" w:rsidRPr="00B35627" w:rsidRDefault="006C6B79" w:rsidP="00B6313B">
            <w:pPr>
              <w:jc w:val="center"/>
              <w:rPr>
                <w:rFonts w:ascii="Arial" w:hAnsi="Arial" w:cs="Arial"/>
                <w:b/>
                <w:sz w:val="20"/>
              </w:rPr>
            </w:pPr>
            <w:r w:rsidRPr="00B35627">
              <w:rPr>
                <w:rFonts w:ascii="Arial" w:hAnsi="Arial" w:cs="Arial"/>
                <w:b/>
                <w:sz w:val="20"/>
              </w:rPr>
              <w:t>ECO P35 / ECO Slow Reducer</w:t>
            </w:r>
          </w:p>
        </w:tc>
      </w:tr>
      <w:tr w:rsidR="006C6B79" w:rsidRPr="00B35627" w14:paraId="4372D727" w14:textId="77777777" w:rsidTr="006C6B79">
        <w:trPr>
          <w:gridAfter w:val="2"/>
          <w:wAfter w:w="189" w:type="dxa"/>
          <w:trHeight w:val="216"/>
        </w:trPr>
        <w:tc>
          <w:tcPr>
            <w:tcW w:w="5011" w:type="dxa"/>
            <w:gridSpan w:val="6"/>
            <w:tcBorders>
              <w:top w:val="nil"/>
              <w:left w:val="nil"/>
              <w:bottom w:val="single" w:sz="4" w:space="0" w:color="auto"/>
              <w:right w:val="nil"/>
            </w:tcBorders>
            <w:vAlign w:val="center"/>
          </w:tcPr>
          <w:p w14:paraId="5488768D" w14:textId="77777777" w:rsidR="006C6B79" w:rsidRPr="00B35627" w:rsidRDefault="006C6B79" w:rsidP="00B6313B">
            <w:pPr>
              <w:rPr>
                <w:rFonts w:ascii="Arial" w:hAnsi="Arial" w:cs="Arial"/>
                <w:color w:val="FF0000"/>
                <w:sz w:val="20"/>
              </w:rPr>
            </w:pPr>
          </w:p>
        </w:tc>
        <w:tc>
          <w:tcPr>
            <w:tcW w:w="1780" w:type="dxa"/>
            <w:gridSpan w:val="3"/>
            <w:tcBorders>
              <w:top w:val="nil"/>
              <w:left w:val="nil"/>
              <w:bottom w:val="single" w:sz="4" w:space="0" w:color="auto"/>
              <w:right w:val="nil"/>
            </w:tcBorders>
          </w:tcPr>
          <w:p w14:paraId="1238F29E" w14:textId="77777777" w:rsidR="006C6B79" w:rsidRPr="00B35627" w:rsidRDefault="006C6B79" w:rsidP="00B6313B">
            <w:pPr>
              <w:rPr>
                <w:rFonts w:ascii="Arial" w:hAnsi="Arial" w:cs="Arial"/>
                <w:color w:val="FF0000"/>
                <w:sz w:val="20"/>
              </w:rPr>
            </w:pPr>
          </w:p>
        </w:tc>
        <w:tc>
          <w:tcPr>
            <w:tcW w:w="1445" w:type="dxa"/>
            <w:gridSpan w:val="3"/>
            <w:tcBorders>
              <w:top w:val="nil"/>
              <w:left w:val="nil"/>
              <w:bottom w:val="single" w:sz="4" w:space="0" w:color="auto"/>
              <w:right w:val="nil"/>
            </w:tcBorders>
          </w:tcPr>
          <w:p w14:paraId="40A84625" w14:textId="77777777" w:rsidR="006C6B79" w:rsidRPr="00B35627" w:rsidRDefault="006C6B79" w:rsidP="00B6313B">
            <w:pPr>
              <w:rPr>
                <w:rFonts w:ascii="Arial" w:hAnsi="Arial" w:cs="Arial"/>
                <w:sz w:val="20"/>
              </w:rPr>
            </w:pPr>
          </w:p>
        </w:tc>
        <w:tc>
          <w:tcPr>
            <w:tcW w:w="1772" w:type="dxa"/>
            <w:gridSpan w:val="5"/>
            <w:tcBorders>
              <w:top w:val="nil"/>
              <w:left w:val="nil"/>
              <w:bottom w:val="single" w:sz="4" w:space="0" w:color="auto"/>
              <w:right w:val="nil"/>
            </w:tcBorders>
          </w:tcPr>
          <w:p w14:paraId="2DC04063" w14:textId="2BAA55BF" w:rsidR="006C6B79" w:rsidRPr="00B35627" w:rsidRDefault="006C6B79" w:rsidP="00B6313B">
            <w:pPr>
              <w:rPr>
                <w:rFonts w:ascii="Arial" w:hAnsi="Arial" w:cs="Arial"/>
                <w:sz w:val="20"/>
              </w:rPr>
            </w:pPr>
          </w:p>
        </w:tc>
      </w:tr>
      <w:tr w:rsidR="006C6B79" w:rsidRPr="001C7BE2" w14:paraId="54E4117E" w14:textId="77777777" w:rsidTr="003E7D56">
        <w:trPr>
          <w:gridAfter w:val="1"/>
          <w:wAfter w:w="84" w:type="dxa"/>
          <w:trHeight w:val="262"/>
        </w:trPr>
        <w:tc>
          <w:tcPr>
            <w:tcW w:w="1197" w:type="dxa"/>
            <w:gridSpan w:val="2"/>
            <w:vMerge w:val="restart"/>
            <w:tcBorders>
              <w:top w:val="single" w:sz="4" w:space="0" w:color="auto"/>
              <w:left w:val="single" w:sz="4" w:space="0" w:color="auto"/>
              <w:right w:val="single" w:sz="4" w:space="0" w:color="auto"/>
            </w:tcBorders>
            <w:vAlign w:val="center"/>
          </w:tcPr>
          <w:p w14:paraId="27B4CE0F" w14:textId="77777777" w:rsidR="006C6B79" w:rsidRPr="001C7BE2" w:rsidRDefault="006C6B79" w:rsidP="00B6313B">
            <w:pPr>
              <w:jc w:val="center"/>
              <w:rPr>
                <w:rFonts w:ascii="Arial" w:hAnsi="Arial" w:cs="Arial"/>
                <w:sz w:val="20"/>
                <w:lang w:val="en-GB"/>
              </w:rPr>
            </w:pPr>
            <w:r w:rsidRPr="001C7BE2">
              <w:rPr>
                <w:rFonts w:ascii="Arial" w:hAnsi="Arial" w:cs="Arial"/>
                <w:sz w:val="20"/>
                <w:lang w:val="en-GB"/>
              </w:rPr>
              <w:t>15°C</w:t>
            </w:r>
          </w:p>
        </w:tc>
        <w:tc>
          <w:tcPr>
            <w:tcW w:w="1546" w:type="dxa"/>
            <w:gridSpan w:val="2"/>
            <w:tcBorders>
              <w:top w:val="single" w:sz="4" w:space="0" w:color="auto"/>
              <w:left w:val="single" w:sz="4" w:space="0" w:color="auto"/>
              <w:bottom w:val="single" w:sz="4" w:space="0" w:color="auto"/>
              <w:right w:val="single" w:sz="4" w:space="0" w:color="auto"/>
            </w:tcBorders>
            <w:vAlign w:val="center"/>
          </w:tcPr>
          <w:p w14:paraId="5E51D596" w14:textId="77777777" w:rsidR="006C6B79" w:rsidRPr="001C7BE2" w:rsidRDefault="006C6B79" w:rsidP="00B6313B">
            <w:pPr>
              <w:jc w:val="center"/>
              <w:rPr>
                <w:rFonts w:ascii="Arial" w:hAnsi="Arial" w:cs="Arial"/>
                <w:sz w:val="20"/>
              </w:rPr>
            </w:pPr>
            <w:r w:rsidRPr="001C7BE2">
              <w:rPr>
                <w:rFonts w:ascii="Arial" w:hAnsi="Arial" w:cs="Arial"/>
                <w:sz w:val="20"/>
              </w:rPr>
              <w:t>Dust dry</w:t>
            </w:r>
          </w:p>
        </w:tc>
        <w:tc>
          <w:tcPr>
            <w:tcW w:w="1487" w:type="dxa"/>
            <w:tcBorders>
              <w:top w:val="single" w:sz="4" w:space="0" w:color="auto"/>
              <w:left w:val="single" w:sz="4" w:space="0" w:color="auto"/>
              <w:bottom w:val="single" w:sz="4" w:space="0" w:color="auto"/>
              <w:right w:val="single" w:sz="4" w:space="0" w:color="auto"/>
            </w:tcBorders>
            <w:vAlign w:val="center"/>
          </w:tcPr>
          <w:p w14:paraId="047BC7EB" w14:textId="502A352D" w:rsidR="006C6B79" w:rsidRPr="00B35627" w:rsidRDefault="006C6B79" w:rsidP="00B6313B">
            <w:pPr>
              <w:jc w:val="center"/>
              <w:rPr>
                <w:rFonts w:ascii="Arial" w:hAnsi="Arial" w:cs="Arial"/>
                <w:sz w:val="20"/>
              </w:rPr>
            </w:pPr>
            <w:r w:rsidRPr="00B35627">
              <w:rPr>
                <w:rFonts w:ascii="Arial" w:hAnsi="Arial" w:cs="Arial"/>
                <w:sz w:val="20"/>
              </w:rPr>
              <w:t>16 minutes</w:t>
            </w:r>
          </w:p>
        </w:tc>
        <w:tc>
          <w:tcPr>
            <w:tcW w:w="1483" w:type="dxa"/>
            <w:gridSpan w:val="2"/>
            <w:tcBorders>
              <w:top w:val="single" w:sz="4" w:space="0" w:color="auto"/>
              <w:left w:val="single" w:sz="4" w:space="0" w:color="auto"/>
              <w:bottom w:val="single" w:sz="4" w:space="0" w:color="auto"/>
              <w:right w:val="single" w:sz="4" w:space="0" w:color="auto"/>
            </w:tcBorders>
            <w:vAlign w:val="center"/>
          </w:tcPr>
          <w:p w14:paraId="7777427E" w14:textId="09BF21A4" w:rsidR="006C6B79" w:rsidRPr="00B35627" w:rsidRDefault="003E7D56" w:rsidP="00B6313B">
            <w:pPr>
              <w:jc w:val="center"/>
              <w:rPr>
                <w:rFonts w:ascii="Arial" w:hAnsi="Arial" w:cs="Arial"/>
                <w:sz w:val="20"/>
              </w:rPr>
            </w:pPr>
            <w:r>
              <w:rPr>
                <w:rFonts w:ascii="Arial" w:hAnsi="Arial" w:cs="Arial"/>
                <w:sz w:val="20"/>
              </w:rPr>
              <w:t xml:space="preserve">  </w:t>
            </w:r>
            <w:r w:rsidR="006C6B79" w:rsidRPr="00B35627">
              <w:rPr>
                <w:rFonts w:ascii="Arial" w:hAnsi="Arial" w:cs="Arial"/>
                <w:sz w:val="20"/>
              </w:rPr>
              <w:t>25 minutes</w:t>
            </w:r>
          </w:p>
        </w:tc>
        <w:tc>
          <w:tcPr>
            <w:tcW w:w="1512" w:type="dxa"/>
            <w:gridSpan w:val="4"/>
            <w:tcBorders>
              <w:top w:val="single" w:sz="4" w:space="0" w:color="auto"/>
              <w:left w:val="single" w:sz="4" w:space="0" w:color="auto"/>
              <w:bottom w:val="single" w:sz="4" w:space="0" w:color="auto"/>
              <w:right w:val="single" w:sz="4" w:space="0" w:color="auto"/>
            </w:tcBorders>
            <w:vAlign w:val="center"/>
          </w:tcPr>
          <w:p w14:paraId="353EE08C" w14:textId="7D2A2211" w:rsidR="006C6B79" w:rsidRPr="00B35627" w:rsidRDefault="003E7D56" w:rsidP="00B6313B">
            <w:pPr>
              <w:jc w:val="center"/>
              <w:rPr>
                <w:rFonts w:ascii="Arial" w:hAnsi="Arial" w:cs="Arial"/>
                <w:sz w:val="20"/>
              </w:rPr>
            </w:pPr>
            <w:r>
              <w:rPr>
                <w:rFonts w:ascii="Arial" w:hAnsi="Arial" w:cs="Arial"/>
                <w:sz w:val="20"/>
              </w:rPr>
              <w:t xml:space="preserve"> </w:t>
            </w:r>
            <w:r w:rsidR="00FE763C" w:rsidRPr="00B35627">
              <w:rPr>
                <w:rFonts w:ascii="Arial" w:hAnsi="Arial" w:cs="Arial"/>
                <w:sz w:val="20"/>
              </w:rPr>
              <w:t>40</w:t>
            </w:r>
            <w:r w:rsidR="006C6B79" w:rsidRPr="00B35627">
              <w:rPr>
                <w:rFonts w:ascii="Arial" w:hAnsi="Arial" w:cs="Arial"/>
                <w:sz w:val="20"/>
              </w:rPr>
              <w:t xml:space="preserve"> minutes</w:t>
            </w:r>
          </w:p>
        </w:tc>
        <w:tc>
          <w:tcPr>
            <w:tcW w:w="1417" w:type="dxa"/>
            <w:gridSpan w:val="3"/>
            <w:tcBorders>
              <w:top w:val="single" w:sz="4" w:space="0" w:color="auto"/>
              <w:left w:val="single" w:sz="4" w:space="0" w:color="auto"/>
              <w:bottom w:val="single" w:sz="4" w:space="0" w:color="auto"/>
              <w:right w:val="single" w:sz="4" w:space="0" w:color="auto"/>
            </w:tcBorders>
          </w:tcPr>
          <w:p w14:paraId="662F5BB7" w14:textId="76B34CCB" w:rsidR="006C6B79" w:rsidRPr="00B35627" w:rsidRDefault="003E7D56" w:rsidP="00B6313B">
            <w:pPr>
              <w:jc w:val="center"/>
              <w:rPr>
                <w:rFonts w:ascii="Arial" w:hAnsi="Arial" w:cs="Arial"/>
                <w:sz w:val="20"/>
              </w:rPr>
            </w:pPr>
            <w:r>
              <w:rPr>
                <w:rFonts w:ascii="Arial" w:hAnsi="Arial" w:cs="Arial"/>
                <w:sz w:val="20"/>
              </w:rPr>
              <w:t xml:space="preserve">  </w:t>
            </w:r>
            <w:r w:rsidR="00FE763C" w:rsidRPr="00B35627">
              <w:rPr>
                <w:rFonts w:ascii="Arial" w:hAnsi="Arial" w:cs="Arial"/>
                <w:sz w:val="20"/>
              </w:rPr>
              <w:t xml:space="preserve">43 </w:t>
            </w:r>
            <w:r w:rsidR="001E444F" w:rsidRPr="00B35627">
              <w:rPr>
                <w:rFonts w:ascii="Arial" w:hAnsi="Arial" w:cs="Arial"/>
                <w:sz w:val="20"/>
              </w:rPr>
              <w:t>minutes</w:t>
            </w:r>
          </w:p>
        </w:tc>
        <w:tc>
          <w:tcPr>
            <w:tcW w:w="1471" w:type="dxa"/>
            <w:gridSpan w:val="4"/>
            <w:tcBorders>
              <w:top w:val="single" w:sz="4" w:space="0" w:color="auto"/>
              <w:left w:val="single" w:sz="4" w:space="0" w:color="auto"/>
              <w:bottom w:val="single" w:sz="4" w:space="0" w:color="auto"/>
              <w:right w:val="single" w:sz="4" w:space="0" w:color="auto"/>
            </w:tcBorders>
            <w:vAlign w:val="center"/>
          </w:tcPr>
          <w:p w14:paraId="48392F9A" w14:textId="5795F54A" w:rsidR="006C6B79" w:rsidRPr="00B35627" w:rsidRDefault="003E7D56" w:rsidP="00B6313B">
            <w:pPr>
              <w:jc w:val="center"/>
              <w:rPr>
                <w:rFonts w:ascii="Arial" w:hAnsi="Arial" w:cs="Arial"/>
                <w:sz w:val="20"/>
              </w:rPr>
            </w:pPr>
            <w:r>
              <w:rPr>
                <w:rFonts w:ascii="Arial" w:hAnsi="Arial" w:cs="Arial"/>
                <w:sz w:val="20"/>
              </w:rPr>
              <w:t xml:space="preserve"> </w:t>
            </w:r>
            <w:r w:rsidR="006C6B79" w:rsidRPr="00B35627">
              <w:rPr>
                <w:rFonts w:ascii="Arial" w:hAnsi="Arial" w:cs="Arial"/>
                <w:sz w:val="20"/>
              </w:rPr>
              <w:t>45 minutes</w:t>
            </w:r>
          </w:p>
        </w:tc>
      </w:tr>
      <w:tr w:rsidR="006C6B79" w:rsidRPr="001C7BE2" w14:paraId="07E607C2" w14:textId="77777777" w:rsidTr="003E7D56">
        <w:trPr>
          <w:gridAfter w:val="1"/>
          <w:wAfter w:w="84" w:type="dxa"/>
          <w:trHeight w:val="280"/>
        </w:trPr>
        <w:tc>
          <w:tcPr>
            <w:tcW w:w="1197" w:type="dxa"/>
            <w:gridSpan w:val="2"/>
            <w:vMerge/>
            <w:tcBorders>
              <w:left w:val="single" w:sz="4" w:space="0" w:color="auto"/>
              <w:bottom w:val="single" w:sz="4" w:space="0" w:color="auto"/>
              <w:right w:val="single" w:sz="4" w:space="0" w:color="auto"/>
            </w:tcBorders>
            <w:vAlign w:val="center"/>
          </w:tcPr>
          <w:p w14:paraId="4C7FF3DA" w14:textId="77777777" w:rsidR="006C6B79" w:rsidRPr="001C7BE2" w:rsidRDefault="006C6B79" w:rsidP="00B6313B">
            <w:pPr>
              <w:jc w:val="center"/>
              <w:rPr>
                <w:rFonts w:ascii="Arial" w:hAnsi="Arial" w:cs="Arial"/>
                <w:sz w:val="20"/>
                <w:lang w:val="en-GB"/>
              </w:rPr>
            </w:pPr>
          </w:p>
        </w:tc>
        <w:tc>
          <w:tcPr>
            <w:tcW w:w="1546" w:type="dxa"/>
            <w:gridSpan w:val="2"/>
            <w:tcBorders>
              <w:top w:val="single" w:sz="4" w:space="0" w:color="auto"/>
              <w:left w:val="single" w:sz="4" w:space="0" w:color="auto"/>
              <w:bottom w:val="single" w:sz="4" w:space="0" w:color="auto"/>
              <w:right w:val="single" w:sz="4" w:space="0" w:color="auto"/>
            </w:tcBorders>
            <w:vAlign w:val="center"/>
          </w:tcPr>
          <w:p w14:paraId="63BACD4E" w14:textId="77777777" w:rsidR="006C6B79" w:rsidRPr="001C7BE2" w:rsidRDefault="006C6B79" w:rsidP="00B6313B">
            <w:pPr>
              <w:jc w:val="center"/>
              <w:rPr>
                <w:rFonts w:ascii="Arial" w:hAnsi="Arial" w:cs="Arial"/>
                <w:sz w:val="20"/>
              </w:rPr>
            </w:pPr>
            <w:r w:rsidRPr="001C7BE2">
              <w:rPr>
                <w:rFonts w:ascii="Arial" w:hAnsi="Arial" w:cs="Arial"/>
                <w:sz w:val="20"/>
              </w:rPr>
              <w:t>Dry to handle*</w:t>
            </w:r>
          </w:p>
        </w:tc>
        <w:tc>
          <w:tcPr>
            <w:tcW w:w="1487" w:type="dxa"/>
            <w:tcBorders>
              <w:top w:val="single" w:sz="4" w:space="0" w:color="auto"/>
              <w:left w:val="single" w:sz="4" w:space="0" w:color="auto"/>
              <w:bottom w:val="single" w:sz="4" w:space="0" w:color="auto"/>
              <w:right w:val="single" w:sz="4" w:space="0" w:color="auto"/>
            </w:tcBorders>
            <w:vAlign w:val="center"/>
          </w:tcPr>
          <w:p w14:paraId="106324BF" w14:textId="7C7F88D3" w:rsidR="006C6B79" w:rsidRPr="00B35627" w:rsidRDefault="006C6B79" w:rsidP="00B6313B">
            <w:pPr>
              <w:jc w:val="center"/>
              <w:rPr>
                <w:rFonts w:ascii="Arial" w:hAnsi="Arial" w:cs="Arial"/>
                <w:sz w:val="20"/>
              </w:rPr>
            </w:pPr>
            <w:r w:rsidRPr="00B35627">
              <w:rPr>
                <w:rFonts w:ascii="Arial" w:hAnsi="Arial" w:cs="Arial"/>
                <w:sz w:val="20"/>
              </w:rPr>
              <w:t>90 minutes</w:t>
            </w:r>
          </w:p>
        </w:tc>
        <w:tc>
          <w:tcPr>
            <w:tcW w:w="1483" w:type="dxa"/>
            <w:gridSpan w:val="2"/>
            <w:tcBorders>
              <w:top w:val="single" w:sz="4" w:space="0" w:color="auto"/>
              <w:left w:val="single" w:sz="4" w:space="0" w:color="auto"/>
              <w:bottom w:val="single" w:sz="4" w:space="0" w:color="auto"/>
              <w:right w:val="single" w:sz="4" w:space="0" w:color="auto"/>
            </w:tcBorders>
            <w:vAlign w:val="center"/>
          </w:tcPr>
          <w:p w14:paraId="07B6933A" w14:textId="6BD27328" w:rsidR="006C6B79" w:rsidRPr="00B35627" w:rsidRDefault="006C6B79" w:rsidP="00B6313B">
            <w:pPr>
              <w:jc w:val="center"/>
              <w:rPr>
                <w:rFonts w:ascii="Arial" w:hAnsi="Arial" w:cs="Arial"/>
                <w:sz w:val="20"/>
              </w:rPr>
            </w:pPr>
            <w:r w:rsidRPr="00B35627">
              <w:rPr>
                <w:rFonts w:ascii="Arial" w:hAnsi="Arial" w:cs="Arial"/>
                <w:sz w:val="20"/>
              </w:rPr>
              <w:t>200 minutes</w:t>
            </w:r>
          </w:p>
        </w:tc>
        <w:tc>
          <w:tcPr>
            <w:tcW w:w="1512" w:type="dxa"/>
            <w:gridSpan w:val="4"/>
            <w:tcBorders>
              <w:top w:val="single" w:sz="4" w:space="0" w:color="auto"/>
              <w:left w:val="single" w:sz="4" w:space="0" w:color="auto"/>
              <w:bottom w:val="single" w:sz="4" w:space="0" w:color="auto"/>
              <w:right w:val="single" w:sz="4" w:space="0" w:color="auto"/>
            </w:tcBorders>
            <w:vAlign w:val="center"/>
          </w:tcPr>
          <w:p w14:paraId="023ACE53" w14:textId="4518122D" w:rsidR="006C6B79" w:rsidRPr="00B35627" w:rsidRDefault="004B33B4" w:rsidP="00B6313B">
            <w:pPr>
              <w:jc w:val="center"/>
              <w:rPr>
                <w:rFonts w:ascii="Arial" w:hAnsi="Arial" w:cs="Arial"/>
                <w:sz w:val="20"/>
              </w:rPr>
            </w:pPr>
            <w:r w:rsidRPr="00B35627">
              <w:rPr>
                <w:rFonts w:ascii="Arial" w:hAnsi="Arial" w:cs="Arial"/>
                <w:sz w:val="20"/>
              </w:rPr>
              <w:t>210</w:t>
            </w:r>
            <w:r w:rsidR="006C6B79" w:rsidRPr="00B35627">
              <w:rPr>
                <w:rFonts w:ascii="Arial" w:hAnsi="Arial" w:cs="Arial"/>
                <w:sz w:val="20"/>
              </w:rPr>
              <w:t xml:space="preserve"> minutes</w:t>
            </w:r>
          </w:p>
        </w:tc>
        <w:tc>
          <w:tcPr>
            <w:tcW w:w="1417" w:type="dxa"/>
            <w:gridSpan w:val="3"/>
            <w:tcBorders>
              <w:top w:val="single" w:sz="4" w:space="0" w:color="auto"/>
              <w:left w:val="single" w:sz="4" w:space="0" w:color="auto"/>
              <w:bottom w:val="single" w:sz="4" w:space="0" w:color="auto"/>
              <w:right w:val="single" w:sz="4" w:space="0" w:color="auto"/>
            </w:tcBorders>
          </w:tcPr>
          <w:p w14:paraId="09F1D72A" w14:textId="3D206890" w:rsidR="006C6B79" w:rsidRPr="00B35627" w:rsidRDefault="004B33B4" w:rsidP="004B33B4">
            <w:pPr>
              <w:rPr>
                <w:rFonts w:ascii="Arial" w:hAnsi="Arial" w:cs="Arial"/>
                <w:sz w:val="20"/>
              </w:rPr>
            </w:pPr>
            <w:r w:rsidRPr="00B35627">
              <w:rPr>
                <w:rFonts w:ascii="Arial" w:hAnsi="Arial" w:cs="Arial"/>
                <w:sz w:val="20"/>
              </w:rPr>
              <w:t xml:space="preserve"> 240 </w:t>
            </w:r>
            <w:r w:rsidR="001E444F" w:rsidRPr="00B35627">
              <w:rPr>
                <w:rFonts w:ascii="Arial" w:hAnsi="Arial" w:cs="Arial"/>
                <w:sz w:val="20"/>
              </w:rPr>
              <w:t>minutes</w:t>
            </w:r>
          </w:p>
        </w:tc>
        <w:tc>
          <w:tcPr>
            <w:tcW w:w="1471" w:type="dxa"/>
            <w:gridSpan w:val="4"/>
            <w:tcBorders>
              <w:top w:val="single" w:sz="4" w:space="0" w:color="auto"/>
              <w:left w:val="single" w:sz="4" w:space="0" w:color="auto"/>
              <w:bottom w:val="single" w:sz="4" w:space="0" w:color="auto"/>
              <w:right w:val="single" w:sz="4" w:space="0" w:color="auto"/>
            </w:tcBorders>
            <w:vAlign w:val="center"/>
          </w:tcPr>
          <w:p w14:paraId="2509E6C0" w14:textId="41DE5864" w:rsidR="006C6B79" w:rsidRPr="00B35627" w:rsidRDefault="006C6B79" w:rsidP="00B6313B">
            <w:pPr>
              <w:jc w:val="center"/>
              <w:rPr>
                <w:rFonts w:ascii="Arial" w:hAnsi="Arial" w:cs="Arial"/>
                <w:sz w:val="20"/>
              </w:rPr>
            </w:pPr>
            <w:r w:rsidRPr="00B35627">
              <w:rPr>
                <w:rFonts w:ascii="Arial" w:hAnsi="Arial" w:cs="Arial"/>
                <w:sz w:val="20"/>
              </w:rPr>
              <w:t>300 minutes</w:t>
            </w:r>
          </w:p>
        </w:tc>
      </w:tr>
      <w:tr w:rsidR="006C6B79" w:rsidRPr="00B35627" w14:paraId="334EE7E1" w14:textId="77777777" w:rsidTr="001E444F">
        <w:trPr>
          <w:gridAfter w:val="3"/>
          <w:wAfter w:w="285" w:type="dxa"/>
          <w:trHeight w:val="129"/>
        </w:trPr>
        <w:tc>
          <w:tcPr>
            <w:tcW w:w="1197" w:type="dxa"/>
            <w:gridSpan w:val="2"/>
            <w:tcBorders>
              <w:top w:val="single" w:sz="4" w:space="0" w:color="auto"/>
              <w:left w:val="nil"/>
              <w:bottom w:val="single" w:sz="4" w:space="0" w:color="auto"/>
              <w:right w:val="nil"/>
            </w:tcBorders>
            <w:vAlign w:val="center"/>
          </w:tcPr>
          <w:p w14:paraId="1EC443D8" w14:textId="77777777" w:rsidR="006C6B79" w:rsidRPr="001C7BE2" w:rsidRDefault="006C6B79" w:rsidP="00B6313B">
            <w:pPr>
              <w:jc w:val="center"/>
              <w:rPr>
                <w:rFonts w:ascii="Arial" w:hAnsi="Arial" w:cs="Arial"/>
                <w:sz w:val="20"/>
                <w:lang w:val="en-GB"/>
              </w:rPr>
            </w:pPr>
          </w:p>
        </w:tc>
        <w:tc>
          <w:tcPr>
            <w:tcW w:w="1546" w:type="dxa"/>
            <w:gridSpan w:val="2"/>
            <w:tcBorders>
              <w:top w:val="single" w:sz="4" w:space="0" w:color="auto"/>
              <w:left w:val="nil"/>
              <w:bottom w:val="single" w:sz="4" w:space="0" w:color="auto"/>
              <w:right w:val="nil"/>
            </w:tcBorders>
            <w:vAlign w:val="center"/>
          </w:tcPr>
          <w:p w14:paraId="6A6B68F1" w14:textId="77777777" w:rsidR="006C6B79" w:rsidRPr="001C7BE2" w:rsidRDefault="006C6B79" w:rsidP="00B6313B">
            <w:pPr>
              <w:jc w:val="center"/>
              <w:rPr>
                <w:rFonts w:ascii="Arial" w:hAnsi="Arial" w:cs="Arial"/>
                <w:sz w:val="20"/>
              </w:rPr>
            </w:pPr>
          </w:p>
        </w:tc>
        <w:tc>
          <w:tcPr>
            <w:tcW w:w="1504" w:type="dxa"/>
            <w:tcBorders>
              <w:top w:val="single" w:sz="4" w:space="0" w:color="auto"/>
              <w:left w:val="nil"/>
              <w:bottom w:val="single" w:sz="4" w:space="0" w:color="auto"/>
              <w:right w:val="nil"/>
            </w:tcBorders>
            <w:vAlign w:val="center"/>
          </w:tcPr>
          <w:p w14:paraId="35A5DD96" w14:textId="77777777" w:rsidR="006C6B79" w:rsidRPr="00B35627" w:rsidRDefault="006C6B79" w:rsidP="00B6313B">
            <w:pPr>
              <w:jc w:val="center"/>
              <w:rPr>
                <w:rFonts w:ascii="Arial" w:hAnsi="Arial" w:cs="Arial"/>
                <w:sz w:val="20"/>
              </w:rPr>
            </w:pPr>
          </w:p>
        </w:tc>
        <w:tc>
          <w:tcPr>
            <w:tcW w:w="1590" w:type="dxa"/>
            <w:gridSpan w:val="3"/>
            <w:tcBorders>
              <w:top w:val="single" w:sz="4" w:space="0" w:color="auto"/>
              <w:left w:val="nil"/>
              <w:bottom w:val="single" w:sz="4" w:space="0" w:color="auto"/>
              <w:right w:val="nil"/>
            </w:tcBorders>
            <w:vAlign w:val="center"/>
          </w:tcPr>
          <w:p w14:paraId="37329CE2" w14:textId="77777777" w:rsidR="006C6B79" w:rsidRPr="00B35627" w:rsidRDefault="006C6B79" w:rsidP="00B6313B">
            <w:pPr>
              <w:jc w:val="center"/>
              <w:rPr>
                <w:rFonts w:ascii="Arial" w:hAnsi="Arial" w:cs="Arial"/>
                <w:sz w:val="20"/>
              </w:rPr>
            </w:pPr>
          </w:p>
        </w:tc>
        <w:tc>
          <w:tcPr>
            <w:tcW w:w="1231" w:type="dxa"/>
            <w:gridSpan w:val="2"/>
            <w:tcBorders>
              <w:top w:val="single" w:sz="4" w:space="0" w:color="auto"/>
              <w:left w:val="nil"/>
              <w:bottom w:val="single" w:sz="4" w:space="0" w:color="auto"/>
              <w:right w:val="nil"/>
            </w:tcBorders>
            <w:vAlign w:val="center"/>
          </w:tcPr>
          <w:p w14:paraId="2BB95854" w14:textId="77777777" w:rsidR="006C6B79" w:rsidRPr="00B35627" w:rsidRDefault="006C6B79" w:rsidP="00B6313B">
            <w:pPr>
              <w:jc w:val="center"/>
              <w:rPr>
                <w:rFonts w:ascii="Arial" w:hAnsi="Arial" w:cs="Arial"/>
                <w:sz w:val="20"/>
              </w:rPr>
            </w:pPr>
          </w:p>
        </w:tc>
        <w:tc>
          <w:tcPr>
            <w:tcW w:w="1439" w:type="dxa"/>
            <w:gridSpan w:val="3"/>
            <w:tcBorders>
              <w:top w:val="single" w:sz="4" w:space="0" w:color="auto"/>
              <w:left w:val="nil"/>
              <w:bottom w:val="single" w:sz="4" w:space="0" w:color="auto"/>
              <w:right w:val="nil"/>
            </w:tcBorders>
          </w:tcPr>
          <w:p w14:paraId="03FBCE85" w14:textId="77777777" w:rsidR="006C6B79" w:rsidRPr="00B35627" w:rsidRDefault="006C6B79" w:rsidP="00B6313B">
            <w:pPr>
              <w:jc w:val="center"/>
              <w:rPr>
                <w:rFonts w:ascii="Arial" w:hAnsi="Arial" w:cs="Arial"/>
                <w:sz w:val="20"/>
              </w:rPr>
            </w:pPr>
          </w:p>
        </w:tc>
        <w:tc>
          <w:tcPr>
            <w:tcW w:w="1405" w:type="dxa"/>
            <w:gridSpan w:val="3"/>
            <w:tcBorders>
              <w:top w:val="single" w:sz="4" w:space="0" w:color="auto"/>
              <w:left w:val="nil"/>
              <w:bottom w:val="single" w:sz="4" w:space="0" w:color="auto"/>
              <w:right w:val="nil"/>
            </w:tcBorders>
            <w:vAlign w:val="center"/>
          </w:tcPr>
          <w:p w14:paraId="007E5A46" w14:textId="1DD809C7" w:rsidR="006C6B79" w:rsidRPr="00B35627" w:rsidRDefault="006C6B79" w:rsidP="00B6313B">
            <w:pPr>
              <w:jc w:val="center"/>
              <w:rPr>
                <w:rFonts w:ascii="Arial" w:hAnsi="Arial" w:cs="Arial"/>
                <w:sz w:val="20"/>
              </w:rPr>
            </w:pPr>
          </w:p>
        </w:tc>
      </w:tr>
      <w:tr w:rsidR="006C6B79" w:rsidRPr="001C7BE2" w14:paraId="63A31A1A" w14:textId="77777777" w:rsidTr="003E7D56">
        <w:trPr>
          <w:gridAfter w:val="1"/>
          <w:wAfter w:w="84" w:type="dxa"/>
          <w:trHeight w:val="174"/>
        </w:trPr>
        <w:tc>
          <w:tcPr>
            <w:tcW w:w="1197" w:type="dxa"/>
            <w:gridSpan w:val="2"/>
            <w:vMerge w:val="restart"/>
            <w:tcBorders>
              <w:top w:val="single" w:sz="4" w:space="0" w:color="auto"/>
              <w:left w:val="single" w:sz="4" w:space="0" w:color="auto"/>
              <w:right w:val="single" w:sz="4" w:space="0" w:color="auto"/>
            </w:tcBorders>
            <w:vAlign w:val="center"/>
          </w:tcPr>
          <w:p w14:paraId="752282C2" w14:textId="77777777" w:rsidR="006C6B79" w:rsidRPr="001C7BE2" w:rsidRDefault="006C6B79" w:rsidP="00B6313B">
            <w:pPr>
              <w:jc w:val="center"/>
              <w:rPr>
                <w:rFonts w:ascii="Arial" w:hAnsi="Arial" w:cs="Arial"/>
                <w:sz w:val="20"/>
                <w:lang w:val="en-GB"/>
              </w:rPr>
            </w:pPr>
            <w:r w:rsidRPr="001C7BE2">
              <w:rPr>
                <w:rFonts w:ascii="Arial" w:hAnsi="Arial" w:cs="Arial"/>
                <w:sz w:val="20"/>
                <w:lang w:val="en-GB"/>
              </w:rPr>
              <w:t>25°C</w:t>
            </w:r>
          </w:p>
        </w:tc>
        <w:tc>
          <w:tcPr>
            <w:tcW w:w="1546" w:type="dxa"/>
            <w:gridSpan w:val="2"/>
            <w:tcBorders>
              <w:top w:val="single" w:sz="4" w:space="0" w:color="auto"/>
              <w:left w:val="single" w:sz="4" w:space="0" w:color="auto"/>
              <w:bottom w:val="single" w:sz="4" w:space="0" w:color="auto"/>
              <w:right w:val="single" w:sz="4" w:space="0" w:color="auto"/>
            </w:tcBorders>
            <w:vAlign w:val="center"/>
          </w:tcPr>
          <w:p w14:paraId="47FF30C5" w14:textId="77777777" w:rsidR="006C6B79" w:rsidRPr="001C7BE2" w:rsidRDefault="006C6B79" w:rsidP="00B6313B">
            <w:pPr>
              <w:jc w:val="center"/>
              <w:rPr>
                <w:rFonts w:ascii="Arial" w:hAnsi="Arial" w:cs="Arial"/>
                <w:sz w:val="20"/>
              </w:rPr>
            </w:pPr>
            <w:r w:rsidRPr="001C7BE2">
              <w:rPr>
                <w:rFonts w:ascii="Arial" w:hAnsi="Arial" w:cs="Arial"/>
                <w:sz w:val="20"/>
              </w:rPr>
              <w:t>Dust dry</w:t>
            </w:r>
          </w:p>
        </w:tc>
        <w:tc>
          <w:tcPr>
            <w:tcW w:w="1487" w:type="dxa"/>
            <w:tcBorders>
              <w:top w:val="single" w:sz="4" w:space="0" w:color="auto"/>
              <w:left w:val="single" w:sz="4" w:space="0" w:color="auto"/>
              <w:bottom w:val="single" w:sz="4" w:space="0" w:color="auto"/>
              <w:right w:val="single" w:sz="4" w:space="0" w:color="auto"/>
            </w:tcBorders>
            <w:vAlign w:val="center"/>
          </w:tcPr>
          <w:p w14:paraId="23FEC12C" w14:textId="75D57AF2" w:rsidR="006C6B79" w:rsidRPr="00B35627" w:rsidRDefault="006C6B79" w:rsidP="00B6313B">
            <w:pPr>
              <w:jc w:val="center"/>
              <w:rPr>
                <w:rFonts w:ascii="Arial" w:hAnsi="Arial" w:cs="Arial"/>
                <w:sz w:val="20"/>
              </w:rPr>
            </w:pPr>
            <w:r w:rsidRPr="00B35627">
              <w:rPr>
                <w:rFonts w:ascii="Arial" w:hAnsi="Arial" w:cs="Arial"/>
                <w:sz w:val="20"/>
              </w:rPr>
              <w:t>14 minutes</w:t>
            </w:r>
          </w:p>
        </w:tc>
        <w:tc>
          <w:tcPr>
            <w:tcW w:w="1483" w:type="dxa"/>
            <w:gridSpan w:val="2"/>
            <w:tcBorders>
              <w:top w:val="single" w:sz="4" w:space="0" w:color="auto"/>
              <w:left w:val="single" w:sz="4" w:space="0" w:color="auto"/>
              <w:bottom w:val="single" w:sz="4" w:space="0" w:color="auto"/>
              <w:right w:val="single" w:sz="4" w:space="0" w:color="auto"/>
            </w:tcBorders>
            <w:vAlign w:val="center"/>
          </w:tcPr>
          <w:p w14:paraId="265A964E" w14:textId="4C69967D" w:rsidR="006C6B79" w:rsidRPr="00B35627" w:rsidRDefault="003E7D56" w:rsidP="00B6313B">
            <w:pPr>
              <w:jc w:val="center"/>
              <w:rPr>
                <w:rFonts w:ascii="Arial" w:hAnsi="Arial" w:cs="Arial"/>
                <w:sz w:val="20"/>
              </w:rPr>
            </w:pPr>
            <w:r>
              <w:rPr>
                <w:rFonts w:ascii="Arial" w:hAnsi="Arial" w:cs="Arial"/>
                <w:sz w:val="20"/>
              </w:rPr>
              <w:t xml:space="preserve">  </w:t>
            </w:r>
            <w:r w:rsidR="006C6B79" w:rsidRPr="00B35627">
              <w:rPr>
                <w:rFonts w:ascii="Arial" w:hAnsi="Arial" w:cs="Arial"/>
                <w:sz w:val="20"/>
              </w:rPr>
              <w:t>22 minutes</w:t>
            </w:r>
          </w:p>
        </w:tc>
        <w:tc>
          <w:tcPr>
            <w:tcW w:w="1512" w:type="dxa"/>
            <w:gridSpan w:val="4"/>
            <w:tcBorders>
              <w:top w:val="single" w:sz="4" w:space="0" w:color="auto"/>
              <w:left w:val="single" w:sz="4" w:space="0" w:color="auto"/>
              <w:bottom w:val="single" w:sz="4" w:space="0" w:color="auto"/>
              <w:right w:val="single" w:sz="4" w:space="0" w:color="auto"/>
            </w:tcBorders>
            <w:vAlign w:val="center"/>
          </w:tcPr>
          <w:p w14:paraId="7C45022D" w14:textId="3D6595A1" w:rsidR="006C6B79" w:rsidRPr="00B35627" w:rsidRDefault="003E7D56" w:rsidP="00B6313B">
            <w:pPr>
              <w:jc w:val="center"/>
              <w:rPr>
                <w:rFonts w:ascii="Arial" w:hAnsi="Arial" w:cs="Arial"/>
                <w:sz w:val="20"/>
              </w:rPr>
            </w:pPr>
            <w:r>
              <w:rPr>
                <w:rFonts w:ascii="Arial" w:hAnsi="Arial" w:cs="Arial"/>
                <w:sz w:val="20"/>
              </w:rPr>
              <w:t xml:space="preserve"> </w:t>
            </w:r>
            <w:r w:rsidR="00FE763C" w:rsidRPr="00B35627">
              <w:rPr>
                <w:rFonts w:ascii="Arial" w:hAnsi="Arial" w:cs="Arial"/>
                <w:sz w:val="20"/>
              </w:rPr>
              <w:t>26</w:t>
            </w:r>
            <w:r w:rsidR="006C6B79" w:rsidRPr="00B35627">
              <w:rPr>
                <w:rFonts w:ascii="Arial" w:hAnsi="Arial" w:cs="Arial"/>
                <w:sz w:val="20"/>
              </w:rPr>
              <w:t xml:space="preserve"> minutes</w:t>
            </w:r>
          </w:p>
        </w:tc>
        <w:tc>
          <w:tcPr>
            <w:tcW w:w="1417" w:type="dxa"/>
            <w:gridSpan w:val="3"/>
            <w:tcBorders>
              <w:top w:val="single" w:sz="4" w:space="0" w:color="auto"/>
              <w:left w:val="single" w:sz="4" w:space="0" w:color="auto"/>
              <w:bottom w:val="single" w:sz="4" w:space="0" w:color="auto"/>
              <w:right w:val="single" w:sz="4" w:space="0" w:color="auto"/>
            </w:tcBorders>
          </w:tcPr>
          <w:p w14:paraId="06F5E116" w14:textId="24EEC2C9" w:rsidR="006C6B79" w:rsidRPr="00B35627" w:rsidRDefault="003E7D56" w:rsidP="003E7D56">
            <w:pPr>
              <w:rPr>
                <w:rFonts w:ascii="Arial" w:hAnsi="Arial" w:cs="Arial"/>
                <w:sz w:val="20"/>
              </w:rPr>
            </w:pPr>
            <w:r>
              <w:rPr>
                <w:rFonts w:ascii="Arial" w:hAnsi="Arial" w:cs="Arial"/>
                <w:sz w:val="20"/>
              </w:rPr>
              <w:t xml:space="preserve">  </w:t>
            </w:r>
            <w:r w:rsidR="00FE763C" w:rsidRPr="00B35627">
              <w:rPr>
                <w:rFonts w:ascii="Arial" w:hAnsi="Arial" w:cs="Arial"/>
                <w:sz w:val="20"/>
              </w:rPr>
              <w:t xml:space="preserve">28 </w:t>
            </w:r>
            <w:r w:rsidR="001E444F" w:rsidRPr="00B35627">
              <w:rPr>
                <w:rFonts w:ascii="Arial" w:hAnsi="Arial" w:cs="Arial"/>
                <w:sz w:val="20"/>
              </w:rPr>
              <w:t>minutes</w:t>
            </w:r>
          </w:p>
        </w:tc>
        <w:tc>
          <w:tcPr>
            <w:tcW w:w="1471" w:type="dxa"/>
            <w:gridSpan w:val="4"/>
            <w:tcBorders>
              <w:top w:val="single" w:sz="4" w:space="0" w:color="auto"/>
              <w:left w:val="single" w:sz="4" w:space="0" w:color="auto"/>
              <w:bottom w:val="single" w:sz="4" w:space="0" w:color="auto"/>
              <w:right w:val="single" w:sz="4" w:space="0" w:color="auto"/>
            </w:tcBorders>
            <w:vAlign w:val="center"/>
          </w:tcPr>
          <w:p w14:paraId="7E71825D" w14:textId="2EF0074D" w:rsidR="006C6B79" w:rsidRPr="00B35627" w:rsidRDefault="003E7D56" w:rsidP="00B6313B">
            <w:pPr>
              <w:jc w:val="center"/>
              <w:rPr>
                <w:rFonts w:ascii="Arial" w:hAnsi="Arial" w:cs="Arial"/>
                <w:sz w:val="20"/>
              </w:rPr>
            </w:pPr>
            <w:r>
              <w:rPr>
                <w:rFonts w:ascii="Arial" w:hAnsi="Arial" w:cs="Arial"/>
                <w:sz w:val="20"/>
              </w:rPr>
              <w:t xml:space="preserve"> </w:t>
            </w:r>
            <w:r w:rsidR="006C6B79" w:rsidRPr="00B35627">
              <w:rPr>
                <w:rFonts w:ascii="Arial" w:hAnsi="Arial" w:cs="Arial"/>
                <w:sz w:val="20"/>
              </w:rPr>
              <w:t>3</w:t>
            </w:r>
            <w:r w:rsidR="00FE763C" w:rsidRPr="00B35627">
              <w:rPr>
                <w:rFonts w:ascii="Arial" w:hAnsi="Arial" w:cs="Arial"/>
                <w:sz w:val="20"/>
              </w:rPr>
              <w:t>3</w:t>
            </w:r>
            <w:r w:rsidR="006C6B79" w:rsidRPr="00B35627">
              <w:rPr>
                <w:rFonts w:ascii="Arial" w:hAnsi="Arial" w:cs="Arial"/>
                <w:sz w:val="20"/>
              </w:rPr>
              <w:t xml:space="preserve"> minutes</w:t>
            </w:r>
          </w:p>
        </w:tc>
      </w:tr>
      <w:tr w:rsidR="006C6B79" w:rsidRPr="001C7BE2" w14:paraId="135A9AE2" w14:textId="77777777" w:rsidTr="003E7D56">
        <w:trPr>
          <w:gridAfter w:val="1"/>
          <w:wAfter w:w="84" w:type="dxa"/>
          <w:trHeight w:val="207"/>
        </w:trPr>
        <w:tc>
          <w:tcPr>
            <w:tcW w:w="1197" w:type="dxa"/>
            <w:gridSpan w:val="2"/>
            <w:vMerge/>
            <w:tcBorders>
              <w:left w:val="single" w:sz="4" w:space="0" w:color="auto"/>
              <w:bottom w:val="single" w:sz="4" w:space="0" w:color="auto"/>
              <w:right w:val="single" w:sz="4" w:space="0" w:color="auto"/>
            </w:tcBorders>
            <w:vAlign w:val="center"/>
          </w:tcPr>
          <w:p w14:paraId="032D3C14" w14:textId="77777777" w:rsidR="006C6B79" w:rsidRPr="001C7BE2" w:rsidRDefault="006C6B79" w:rsidP="00B6313B">
            <w:pPr>
              <w:jc w:val="center"/>
              <w:rPr>
                <w:rFonts w:cs="Arial"/>
                <w:noProof/>
                <w:sz w:val="20"/>
                <w:lang w:eastAsia="zh-CN"/>
              </w:rPr>
            </w:pPr>
          </w:p>
        </w:tc>
        <w:tc>
          <w:tcPr>
            <w:tcW w:w="1546" w:type="dxa"/>
            <w:gridSpan w:val="2"/>
            <w:tcBorders>
              <w:top w:val="single" w:sz="4" w:space="0" w:color="auto"/>
              <w:left w:val="single" w:sz="4" w:space="0" w:color="auto"/>
              <w:bottom w:val="single" w:sz="4" w:space="0" w:color="auto"/>
              <w:right w:val="single" w:sz="4" w:space="0" w:color="auto"/>
            </w:tcBorders>
            <w:vAlign w:val="center"/>
          </w:tcPr>
          <w:p w14:paraId="79667C91" w14:textId="77777777" w:rsidR="006C6B79" w:rsidRPr="001C7BE2" w:rsidRDefault="006C6B79" w:rsidP="00B6313B">
            <w:pPr>
              <w:jc w:val="center"/>
              <w:rPr>
                <w:rFonts w:ascii="Arial" w:hAnsi="Arial" w:cs="Arial"/>
                <w:sz w:val="20"/>
              </w:rPr>
            </w:pPr>
            <w:r w:rsidRPr="001C7BE2">
              <w:rPr>
                <w:rFonts w:ascii="Arial" w:hAnsi="Arial" w:cs="Arial"/>
                <w:sz w:val="20"/>
              </w:rPr>
              <w:t>Dry to handle*</w:t>
            </w:r>
          </w:p>
        </w:tc>
        <w:tc>
          <w:tcPr>
            <w:tcW w:w="1487" w:type="dxa"/>
            <w:tcBorders>
              <w:top w:val="single" w:sz="4" w:space="0" w:color="auto"/>
              <w:left w:val="single" w:sz="4" w:space="0" w:color="auto"/>
              <w:bottom w:val="single" w:sz="4" w:space="0" w:color="auto"/>
              <w:right w:val="single" w:sz="4" w:space="0" w:color="auto"/>
            </w:tcBorders>
            <w:vAlign w:val="center"/>
          </w:tcPr>
          <w:p w14:paraId="6BC5B472" w14:textId="7A49952E" w:rsidR="006C6B79" w:rsidRPr="00B35627" w:rsidRDefault="006C6B79" w:rsidP="00B6313B">
            <w:pPr>
              <w:jc w:val="center"/>
              <w:rPr>
                <w:rFonts w:ascii="Arial" w:hAnsi="Arial" w:cs="Arial"/>
                <w:sz w:val="20"/>
              </w:rPr>
            </w:pPr>
            <w:r w:rsidRPr="00B35627">
              <w:rPr>
                <w:rFonts w:ascii="Arial" w:hAnsi="Arial" w:cs="Arial"/>
                <w:sz w:val="20"/>
              </w:rPr>
              <w:t>55 minutes</w:t>
            </w:r>
          </w:p>
        </w:tc>
        <w:tc>
          <w:tcPr>
            <w:tcW w:w="1483" w:type="dxa"/>
            <w:gridSpan w:val="2"/>
            <w:tcBorders>
              <w:top w:val="single" w:sz="4" w:space="0" w:color="auto"/>
              <w:left w:val="single" w:sz="4" w:space="0" w:color="auto"/>
              <w:bottom w:val="single" w:sz="4" w:space="0" w:color="auto"/>
              <w:right w:val="single" w:sz="4" w:space="0" w:color="auto"/>
            </w:tcBorders>
            <w:vAlign w:val="center"/>
          </w:tcPr>
          <w:p w14:paraId="4A9987CD" w14:textId="17185D9A" w:rsidR="006C6B79" w:rsidRPr="00B35627" w:rsidRDefault="006C6B79" w:rsidP="00B6313B">
            <w:pPr>
              <w:jc w:val="center"/>
              <w:rPr>
                <w:rFonts w:ascii="Arial" w:hAnsi="Arial" w:cs="Arial"/>
                <w:sz w:val="20"/>
              </w:rPr>
            </w:pPr>
            <w:r w:rsidRPr="00B35627">
              <w:rPr>
                <w:rFonts w:ascii="Arial" w:hAnsi="Arial" w:cs="Arial"/>
                <w:sz w:val="20"/>
              </w:rPr>
              <w:t>120 minutes</w:t>
            </w:r>
          </w:p>
        </w:tc>
        <w:tc>
          <w:tcPr>
            <w:tcW w:w="1512" w:type="dxa"/>
            <w:gridSpan w:val="4"/>
            <w:tcBorders>
              <w:top w:val="single" w:sz="4" w:space="0" w:color="auto"/>
              <w:left w:val="single" w:sz="4" w:space="0" w:color="auto"/>
              <w:bottom w:val="single" w:sz="4" w:space="0" w:color="auto"/>
              <w:right w:val="single" w:sz="4" w:space="0" w:color="auto"/>
            </w:tcBorders>
            <w:vAlign w:val="center"/>
          </w:tcPr>
          <w:p w14:paraId="7EFBB06A" w14:textId="1CE8A60F" w:rsidR="006C6B79" w:rsidRPr="00B35627" w:rsidRDefault="004B33B4" w:rsidP="00B6313B">
            <w:pPr>
              <w:jc w:val="center"/>
              <w:rPr>
                <w:rFonts w:ascii="Arial" w:hAnsi="Arial" w:cs="Arial"/>
                <w:sz w:val="20"/>
              </w:rPr>
            </w:pPr>
            <w:r w:rsidRPr="00B35627">
              <w:rPr>
                <w:rFonts w:ascii="Arial" w:hAnsi="Arial" w:cs="Arial"/>
                <w:sz w:val="20"/>
              </w:rPr>
              <w:t>130</w:t>
            </w:r>
            <w:r w:rsidR="006C6B79" w:rsidRPr="00B35627">
              <w:rPr>
                <w:rFonts w:ascii="Arial" w:hAnsi="Arial" w:cs="Arial"/>
                <w:sz w:val="20"/>
              </w:rPr>
              <w:t xml:space="preserve"> minutes</w:t>
            </w:r>
          </w:p>
        </w:tc>
        <w:tc>
          <w:tcPr>
            <w:tcW w:w="1417" w:type="dxa"/>
            <w:gridSpan w:val="3"/>
            <w:tcBorders>
              <w:top w:val="single" w:sz="4" w:space="0" w:color="auto"/>
              <w:left w:val="single" w:sz="4" w:space="0" w:color="auto"/>
              <w:bottom w:val="single" w:sz="4" w:space="0" w:color="auto"/>
              <w:right w:val="single" w:sz="4" w:space="0" w:color="auto"/>
            </w:tcBorders>
          </w:tcPr>
          <w:p w14:paraId="2E070CDA" w14:textId="5FA05521" w:rsidR="006C6B79" w:rsidRPr="00B35627" w:rsidRDefault="004F5370" w:rsidP="004F5370">
            <w:pPr>
              <w:rPr>
                <w:rFonts w:ascii="Arial" w:hAnsi="Arial" w:cs="Arial"/>
                <w:sz w:val="20"/>
              </w:rPr>
            </w:pPr>
            <w:r w:rsidRPr="00B35627">
              <w:rPr>
                <w:rFonts w:ascii="Arial" w:hAnsi="Arial" w:cs="Arial"/>
                <w:sz w:val="20"/>
              </w:rPr>
              <w:t>135 minutes</w:t>
            </w:r>
          </w:p>
        </w:tc>
        <w:tc>
          <w:tcPr>
            <w:tcW w:w="1471" w:type="dxa"/>
            <w:gridSpan w:val="4"/>
            <w:tcBorders>
              <w:top w:val="single" w:sz="4" w:space="0" w:color="auto"/>
              <w:left w:val="single" w:sz="4" w:space="0" w:color="auto"/>
              <w:bottom w:val="single" w:sz="4" w:space="0" w:color="auto"/>
              <w:right w:val="single" w:sz="4" w:space="0" w:color="auto"/>
            </w:tcBorders>
            <w:vAlign w:val="center"/>
          </w:tcPr>
          <w:p w14:paraId="18ABD6C2" w14:textId="21C8C3AA" w:rsidR="006C6B79" w:rsidRPr="00B35627" w:rsidRDefault="006C6B79" w:rsidP="00B6313B">
            <w:pPr>
              <w:jc w:val="center"/>
              <w:rPr>
                <w:rFonts w:ascii="Arial" w:hAnsi="Arial" w:cs="Arial"/>
                <w:sz w:val="20"/>
              </w:rPr>
            </w:pPr>
            <w:r w:rsidRPr="00B35627">
              <w:rPr>
                <w:rFonts w:ascii="Arial" w:hAnsi="Arial" w:cs="Arial"/>
                <w:sz w:val="20"/>
              </w:rPr>
              <w:t>150 minutes</w:t>
            </w:r>
          </w:p>
        </w:tc>
      </w:tr>
      <w:tr w:rsidR="006C6B79" w:rsidRPr="00B35627" w14:paraId="1D12A3D1" w14:textId="77777777" w:rsidTr="006C6B79">
        <w:trPr>
          <w:gridAfter w:val="2"/>
          <w:wAfter w:w="189" w:type="dxa"/>
          <w:trHeight w:val="170"/>
        </w:trPr>
        <w:tc>
          <w:tcPr>
            <w:tcW w:w="5011" w:type="dxa"/>
            <w:gridSpan w:val="6"/>
            <w:tcBorders>
              <w:top w:val="single" w:sz="4" w:space="0" w:color="auto"/>
              <w:left w:val="nil"/>
              <w:right w:val="nil"/>
            </w:tcBorders>
            <w:vAlign w:val="center"/>
          </w:tcPr>
          <w:p w14:paraId="15F491BE" w14:textId="77777777" w:rsidR="006C6B79" w:rsidRPr="00B35627" w:rsidRDefault="006C6B79" w:rsidP="00B6313B">
            <w:pPr>
              <w:jc w:val="center"/>
              <w:rPr>
                <w:rFonts w:ascii="Arial" w:hAnsi="Arial" w:cs="Arial"/>
                <w:sz w:val="20"/>
              </w:rPr>
            </w:pPr>
          </w:p>
        </w:tc>
        <w:tc>
          <w:tcPr>
            <w:tcW w:w="1780" w:type="dxa"/>
            <w:gridSpan w:val="3"/>
            <w:tcBorders>
              <w:top w:val="single" w:sz="4" w:space="0" w:color="auto"/>
              <w:left w:val="nil"/>
              <w:right w:val="nil"/>
            </w:tcBorders>
            <w:vAlign w:val="center"/>
          </w:tcPr>
          <w:p w14:paraId="6287DDFE" w14:textId="77777777" w:rsidR="006C6B79" w:rsidRPr="00B35627" w:rsidRDefault="006C6B79" w:rsidP="00B6313B">
            <w:pPr>
              <w:jc w:val="center"/>
              <w:rPr>
                <w:rFonts w:ascii="Arial" w:hAnsi="Arial" w:cs="Arial"/>
                <w:sz w:val="20"/>
              </w:rPr>
            </w:pPr>
          </w:p>
        </w:tc>
        <w:tc>
          <w:tcPr>
            <w:tcW w:w="1445" w:type="dxa"/>
            <w:gridSpan w:val="3"/>
            <w:tcBorders>
              <w:top w:val="single" w:sz="4" w:space="0" w:color="auto"/>
              <w:left w:val="nil"/>
              <w:right w:val="nil"/>
            </w:tcBorders>
          </w:tcPr>
          <w:p w14:paraId="05DCBD6A" w14:textId="77777777" w:rsidR="006C6B79" w:rsidRPr="00B35627" w:rsidRDefault="006C6B79" w:rsidP="00B6313B">
            <w:pPr>
              <w:jc w:val="center"/>
              <w:rPr>
                <w:rFonts w:ascii="Arial" w:hAnsi="Arial" w:cs="Arial"/>
                <w:sz w:val="20"/>
              </w:rPr>
            </w:pPr>
          </w:p>
        </w:tc>
        <w:tc>
          <w:tcPr>
            <w:tcW w:w="1772" w:type="dxa"/>
            <w:gridSpan w:val="5"/>
            <w:tcBorders>
              <w:top w:val="single" w:sz="4" w:space="0" w:color="auto"/>
              <w:left w:val="nil"/>
              <w:right w:val="nil"/>
            </w:tcBorders>
            <w:vAlign w:val="center"/>
          </w:tcPr>
          <w:p w14:paraId="115C4D6A" w14:textId="5F84D498" w:rsidR="006C6B79" w:rsidRPr="00B35627" w:rsidRDefault="006C6B79" w:rsidP="00B6313B">
            <w:pPr>
              <w:jc w:val="center"/>
              <w:rPr>
                <w:rFonts w:ascii="Arial" w:hAnsi="Arial" w:cs="Arial"/>
                <w:sz w:val="20"/>
              </w:rPr>
            </w:pPr>
          </w:p>
        </w:tc>
      </w:tr>
      <w:tr w:rsidR="006C6B79" w:rsidRPr="001C7BE2" w14:paraId="563F1F9C" w14:textId="77777777" w:rsidTr="003E7D56">
        <w:trPr>
          <w:gridAfter w:val="1"/>
          <w:wAfter w:w="84" w:type="dxa"/>
          <w:trHeight w:val="156"/>
        </w:trPr>
        <w:tc>
          <w:tcPr>
            <w:tcW w:w="1197" w:type="dxa"/>
            <w:gridSpan w:val="2"/>
            <w:vMerge w:val="restart"/>
            <w:tcBorders>
              <w:top w:val="single" w:sz="4" w:space="0" w:color="auto"/>
              <w:left w:val="single" w:sz="4" w:space="0" w:color="auto"/>
              <w:right w:val="single" w:sz="4" w:space="0" w:color="auto"/>
            </w:tcBorders>
            <w:vAlign w:val="center"/>
          </w:tcPr>
          <w:p w14:paraId="6F234743" w14:textId="77777777" w:rsidR="006C6B79" w:rsidRPr="001C7BE2" w:rsidRDefault="006C6B79" w:rsidP="00B6313B">
            <w:pPr>
              <w:jc w:val="center"/>
              <w:rPr>
                <w:rFonts w:ascii="Arial" w:hAnsi="Arial" w:cs="Arial"/>
                <w:sz w:val="20"/>
                <w:lang w:val="en-GB"/>
              </w:rPr>
            </w:pPr>
            <w:r w:rsidRPr="001C7BE2">
              <w:rPr>
                <w:rFonts w:ascii="Arial" w:eastAsia="MS Mincho" w:hAnsi="Arial" w:cs="Arial" w:hint="eastAsia"/>
                <w:sz w:val="20"/>
                <w:lang w:val="en-GB" w:eastAsia="ja-JP"/>
              </w:rPr>
              <w:t>3</w:t>
            </w:r>
            <w:r w:rsidRPr="001C7BE2">
              <w:rPr>
                <w:rFonts w:ascii="Arial" w:eastAsia="MS Mincho" w:hAnsi="Arial" w:cs="Arial"/>
                <w:sz w:val="20"/>
                <w:lang w:val="en-GB" w:eastAsia="ja-JP"/>
              </w:rPr>
              <w:t>5</w:t>
            </w:r>
            <w:r w:rsidRPr="001C7BE2">
              <w:rPr>
                <w:rFonts w:ascii="Arial" w:hAnsi="Arial" w:cs="Arial"/>
                <w:sz w:val="20"/>
                <w:lang w:val="en-GB"/>
              </w:rPr>
              <w:t>°C</w:t>
            </w:r>
          </w:p>
        </w:tc>
        <w:tc>
          <w:tcPr>
            <w:tcW w:w="1546" w:type="dxa"/>
            <w:gridSpan w:val="2"/>
            <w:tcBorders>
              <w:top w:val="single" w:sz="4" w:space="0" w:color="auto"/>
              <w:left w:val="single" w:sz="4" w:space="0" w:color="auto"/>
              <w:bottom w:val="single" w:sz="4" w:space="0" w:color="auto"/>
              <w:right w:val="single" w:sz="4" w:space="0" w:color="auto"/>
            </w:tcBorders>
            <w:vAlign w:val="center"/>
          </w:tcPr>
          <w:p w14:paraId="3771DA57" w14:textId="77777777" w:rsidR="006C6B79" w:rsidRPr="001C7BE2" w:rsidRDefault="006C6B79" w:rsidP="00B6313B">
            <w:pPr>
              <w:jc w:val="center"/>
              <w:rPr>
                <w:rFonts w:ascii="Arial" w:hAnsi="Arial" w:cs="Arial"/>
                <w:sz w:val="20"/>
              </w:rPr>
            </w:pPr>
            <w:r w:rsidRPr="001C7BE2">
              <w:rPr>
                <w:rFonts w:ascii="Arial" w:hAnsi="Arial" w:cs="Arial"/>
                <w:sz w:val="20"/>
              </w:rPr>
              <w:t>Dust dry</w:t>
            </w:r>
          </w:p>
        </w:tc>
        <w:tc>
          <w:tcPr>
            <w:tcW w:w="1487" w:type="dxa"/>
            <w:tcBorders>
              <w:top w:val="single" w:sz="4" w:space="0" w:color="auto"/>
              <w:left w:val="single" w:sz="4" w:space="0" w:color="auto"/>
              <w:bottom w:val="single" w:sz="4" w:space="0" w:color="auto"/>
              <w:right w:val="single" w:sz="4" w:space="0" w:color="auto"/>
            </w:tcBorders>
            <w:vAlign w:val="center"/>
          </w:tcPr>
          <w:p w14:paraId="25D1FEF8" w14:textId="7092DC18" w:rsidR="006C6B79" w:rsidRPr="00B35627" w:rsidRDefault="006C6B79" w:rsidP="00B6313B">
            <w:pPr>
              <w:jc w:val="center"/>
              <w:rPr>
                <w:rFonts w:ascii="Arial" w:hAnsi="Arial" w:cs="Arial"/>
                <w:sz w:val="20"/>
              </w:rPr>
            </w:pPr>
            <w:r w:rsidRPr="00B35627">
              <w:rPr>
                <w:rFonts w:ascii="Arial" w:hAnsi="Arial" w:cs="Arial"/>
                <w:sz w:val="20"/>
              </w:rPr>
              <w:t>13 minutes</w:t>
            </w:r>
          </w:p>
        </w:tc>
        <w:tc>
          <w:tcPr>
            <w:tcW w:w="1483" w:type="dxa"/>
            <w:gridSpan w:val="2"/>
            <w:tcBorders>
              <w:top w:val="single" w:sz="4" w:space="0" w:color="auto"/>
              <w:left w:val="single" w:sz="4" w:space="0" w:color="auto"/>
              <w:bottom w:val="single" w:sz="4" w:space="0" w:color="auto"/>
              <w:right w:val="single" w:sz="4" w:space="0" w:color="auto"/>
            </w:tcBorders>
            <w:vAlign w:val="center"/>
          </w:tcPr>
          <w:p w14:paraId="2126762F" w14:textId="597C998B" w:rsidR="006C6B79" w:rsidRPr="00B35627" w:rsidRDefault="006C6B79" w:rsidP="00B6313B">
            <w:pPr>
              <w:jc w:val="center"/>
              <w:rPr>
                <w:rFonts w:ascii="Arial" w:hAnsi="Arial" w:cs="Arial"/>
                <w:sz w:val="20"/>
              </w:rPr>
            </w:pPr>
            <w:r w:rsidRPr="00B35627">
              <w:rPr>
                <w:rFonts w:ascii="Arial" w:hAnsi="Arial" w:cs="Arial"/>
                <w:sz w:val="20"/>
              </w:rPr>
              <w:t>20 minutes</w:t>
            </w:r>
          </w:p>
        </w:tc>
        <w:tc>
          <w:tcPr>
            <w:tcW w:w="1512" w:type="dxa"/>
            <w:gridSpan w:val="4"/>
            <w:tcBorders>
              <w:top w:val="single" w:sz="4" w:space="0" w:color="auto"/>
              <w:left w:val="single" w:sz="4" w:space="0" w:color="auto"/>
              <w:bottom w:val="single" w:sz="4" w:space="0" w:color="auto"/>
              <w:right w:val="single" w:sz="4" w:space="0" w:color="auto"/>
            </w:tcBorders>
            <w:vAlign w:val="center"/>
          </w:tcPr>
          <w:p w14:paraId="5B90B9FF" w14:textId="0D642560" w:rsidR="006C6B79" w:rsidRPr="00B35627" w:rsidRDefault="00FE763C" w:rsidP="00B6313B">
            <w:pPr>
              <w:jc w:val="center"/>
              <w:rPr>
                <w:rFonts w:ascii="Arial" w:hAnsi="Arial" w:cs="Arial"/>
                <w:sz w:val="20"/>
              </w:rPr>
            </w:pPr>
            <w:r w:rsidRPr="00B35627">
              <w:rPr>
                <w:rFonts w:ascii="Arial" w:hAnsi="Arial" w:cs="Arial"/>
                <w:sz w:val="20"/>
              </w:rPr>
              <w:t>22</w:t>
            </w:r>
            <w:r w:rsidR="006C6B79" w:rsidRPr="00B35627">
              <w:rPr>
                <w:rFonts w:ascii="Arial" w:hAnsi="Arial" w:cs="Arial"/>
                <w:sz w:val="20"/>
              </w:rPr>
              <w:t xml:space="preserve"> minutes</w:t>
            </w:r>
          </w:p>
        </w:tc>
        <w:tc>
          <w:tcPr>
            <w:tcW w:w="1417" w:type="dxa"/>
            <w:gridSpan w:val="3"/>
            <w:tcBorders>
              <w:top w:val="single" w:sz="4" w:space="0" w:color="auto"/>
              <w:left w:val="single" w:sz="4" w:space="0" w:color="auto"/>
              <w:bottom w:val="single" w:sz="4" w:space="0" w:color="auto"/>
              <w:right w:val="single" w:sz="4" w:space="0" w:color="auto"/>
            </w:tcBorders>
          </w:tcPr>
          <w:p w14:paraId="4683A71E" w14:textId="5DCAB73B" w:rsidR="006C6B79" w:rsidRPr="00B35627" w:rsidRDefault="00FE763C" w:rsidP="00B6313B">
            <w:pPr>
              <w:jc w:val="center"/>
              <w:rPr>
                <w:rFonts w:ascii="Arial" w:hAnsi="Arial" w:cs="Arial"/>
                <w:sz w:val="20"/>
              </w:rPr>
            </w:pPr>
            <w:r w:rsidRPr="00B35627">
              <w:rPr>
                <w:rFonts w:ascii="Arial" w:hAnsi="Arial" w:cs="Arial"/>
                <w:sz w:val="20"/>
              </w:rPr>
              <w:t xml:space="preserve">25 </w:t>
            </w:r>
            <w:r w:rsidR="001E444F" w:rsidRPr="00B35627">
              <w:rPr>
                <w:rFonts w:ascii="Arial" w:hAnsi="Arial" w:cs="Arial"/>
                <w:sz w:val="20"/>
              </w:rPr>
              <w:t>minutes</w:t>
            </w:r>
          </w:p>
        </w:tc>
        <w:tc>
          <w:tcPr>
            <w:tcW w:w="1471" w:type="dxa"/>
            <w:gridSpan w:val="4"/>
            <w:tcBorders>
              <w:top w:val="single" w:sz="4" w:space="0" w:color="auto"/>
              <w:left w:val="single" w:sz="4" w:space="0" w:color="auto"/>
              <w:bottom w:val="single" w:sz="4" w:space="0" w:color="auto"/>
              <w:right w:val="single" w:sz="4" w:space="0" w:color="auto"/>
            </w:tcBorders>
            <w:vAlign w:val="center"/>
          </w:tcPr>
          <w:p w14:paraId="5A3C4C11" w14:textId="0D914729" w:rsidR="006C6B79" w:rsidRPr="00B35627" w:rsidRDefault="00FE763C" w:rsidP="00B6313B">
            <w:pPr>
              <w:jc w:val="center"/>
              <w:rPr>
                <w:rFonts w:ascii="Arial" w:hAnsi="Arial" w:cs="Arial"/>
                <w:sz w:val="20"/>
              </w:rPr>
            </w:pPr>
            <w:r w:rsidRPr="00B35627">
              <w:rPr>
                <w:rFonts w:ascii="Arial" w:hAnsi="Arial" w:cs="Arial"/>
                <w:sz w:val="20"/>
              </w:rPr>
              <w:t>28</w:t>
            </w:r>
            <w:r w:rsidR="006C6B79" w:rsidRPr="00B35627">
              <w:rPr>
                <w:rFonts w:ascii="Arial" w:hAnsi="Arial" w:cs="Arial"/>
                <w:sz w:val="20"/>
              </w:rPr>
              <w:t xml:space="preserve"> minutes</w:t>
            </w:r>
          </w:p>
        </w:tc>
      </w:tr>
      <w:tr w:rsidR="006C6B79" w:rsidRPr="001C7BE2" w14:paraId="1C18FB29" w14:textId="77777777" w:rsidTr="003E7D56">
        <w:trPr>
          <w:gridAfter w:val="1"/>
          <w:wAfter w:w="84" w:type="dxa"/>
          <w:trHeight w:val="202"/>
        </w:trPr>
        <w:tc>
          <w:tcPr>
            <w:tcW w:w="1197" w:type="dxa"/>
            <w:gridSpan w:val="2"/>
            <w:vMerge/>
            <w:tcBorders>
              <w:left w:val="single" w:sz="4" w:space="0" w:color="auto"/>
              <w:bottom w:val="single" w:sz="4" w:space="0" w:color="auto"/>
              <w:right w:val="single" w:sz="4" w:space="0" w:color="auto"/>
            </w:tcBorders>
            <w:vAlign w:val="center"/>
          </w:tcPr>
          <w:p w14:paraId="4EAC920A" w14:textId="77777777" w:rsidR="006C6B79" w:rsidRPr="001C7BE2" w:rsidRDefault="006C6B79" w:rsidP="00B6313B">
            <w:pPr>
              <w:jc w:val="center"/>
              <w:rPr>
                <w:rFonts w:cs="Arial"/>
                <w:noProof/>
                <w:sz w:val="20"/>
                <w:lang w:eastAsia="zh-CN"/>
              </w:rPr>
            </w:pPr>
          </w:p>
        </w:tc>
        <w:tc>
          <w:tcPr>
            <w:tcW w:w="1546" w:type="dxa"/>
            <w:gridSpan w:val="2"/>
            <w:tcBorders>
              <w:top w:val="single" w:sz="4" w:space="0" w:color="auto"/>
              <w:left w:val="single" w:sz="4" w:space="0" w:color="auto"/>
              <w:bottom w:val="single" w:sz="4" w:space="0" w:color="auto"/>
              <w:right w:val="single" w:sz="4" w:space="0" w:color="auto"/>
            </w:tcBorders>
            <w:vAlign w:val="center"/>
          </w:tcPr>
          <w:p w14:paraId="4D6B78D3" w14:textId="77777777" w:rsidR="006C6B79" w:rsidRPr="001C7BE2" w:rsidRDefault="006C6B79" w:rsidP="00B6313B">
            <w:pPr>
              <w:jc w:val="center"/>
              <w:rPr>
                <w:rFonts w:ascii="Arial" w:hAnsi="Arial" w:cs="Arial"/>
                <w:sz w:val="20"/>
              </w:rPr>
            </w:pPr>
            <w:r w:rsidRPr="001C7BE2">
              <w:rPr>
                <w:rFonts w:ascii="Arial" w:hAnsi="Arial" w:cs="Arial"/>
                <w:sz w:val="20"/>
              </w:rPr>
              <w:t>Dry to handle*</w:t>
            </w:r>
          </w:p>
        </w:tc>
        <w:tc>
          <w:tcPr>
            <w:tcW w:w="1487" w:type="dxa"/>
            <w:tcBorders>
              <w:top w:val="single" w:sz="4" w:space="0" w:color="auto"/>
              <w:left w:val="single" w:sz="4" w:space="0" w:color="auto"/>
              <w:bottom w:val="single" w:sz="4" w:space="0" w:color="auto"/>
              <w:right w:val="single" w:sz="4" w:space="0" w:color="auto"/>
            </w:tcBorders>
            <w:vAlign w:val="center"/>
          </w:tcPr>
          <w:p w14:paraId="2F0725C6" w14:textId="6D10683D" w:rsidR="006C6B79" w:rsidRPr="00B35627" w:rsidRDefault="004F5370" w:rsidP="00B6313B">
            <w:pPr>
              <w:jc w:val="center"/>
              <w:rPr>
                <w:rFonts w:ascii="Arial" w:hAnsi="Arial" w:cs="Arial"/>
                <w:sz w:val="20"/>
              </w:rPr>
            </w:pPr>
            <w:r w:rsidRPr="00B35627">
              <w:rPr>
                <w:rFonts w:ascii="Arial" w:hAnsi="Arial" w:cs="Arial"/>
                <w:sz w:val="20"/>
              </w:rPr>
              <w:t>40</w:t>
            </w:r>
            <w:r w:rsidR="006C6B79" w:rsidRPr="00B35627">
              <w:rPr>
                <w:rFonts w:ascii="Arial" w:hAnsi="Arial" w:cs="Arial"/>
                <w:sz w:val="20"/>
              </w:rPr>
              <w:t xml:space="preserve"> minutes</w:t>
            </w:r>
          </w:p>
        </w:tc>
        <w:tc>
          <w:tcPr>
            <w:tcW w:w="1483" w:type="dxa"/>
            <w:gridSpan w:val="2"/>
            <w:tcBorders>
              <w:top w:val="single" w:sz="4" w:space="0" w:color="auto"/>
              <w:left w:val="single" w:sz="4" w:space="0" w:color="auto"/>
              <w:bottom w:val="single" w:sz="4" w:space="0" w:color="auto"/>
              <w:right w:val="single" w:sz="4" w:space="0" w:color="auto"/>
            </w:tcBorders>
            <w:vAlign w:val="center"/>
          </w:tcPr>
          <w:p w14:paraId="13ACFEC1" w14:textId="331AFB82" w:rsidR="006C6B79" w:rsidRPr="00B35627" w:rsidRDefault="006C6B79" w:rsidP="00B6313B">
            <w:pPr>
              <w:jc w:val="center"/>
              <w:rPr>
                <w:rFonts w:ascii="Arial" w:hAnsi="Arial" w:cs="Arial"/>
                <w:sz w:val="20"/>
              </w:rPr>
            </w:pPr>
            <w:r w:rsidRPr="00B35627">
              <w:rPr>
                <w:rFonts w:ascii="Arial" w:hAnsi="Arial" w:cs="Arial"/>
                <w:sz w:val="20"/>
              </w:rPr>
              <w:t>60 minutes</w:t>
            </w:r>
          </w:p>
        </w:tc>
        <w:tc>
          <w:tcPr>
            <w:tcW w:w="1512" w:type="dxa"/>
            <w:gridSpan w:val="4"/>
            <w:tcBorders>
              <w:top w:val="single" w:sz="4" w:space="0" w:color="auto"/>
              <w:left w:val="single" w:sz="4" w:space="0" w:color="auto"/>
              <w:bottom w:val="single" w:sz="4" w:space="0" w:color="auto"/>
              <w:right w:val="single" w:sz="4" w:space="0" w:color="auto"/>
            </w:tcBorders>
            <w:vAlign w:val="center"/>
          </w:tcPr>
          <w:p w14:paraId="6EB5F7A5" w14:textId="38E3465F" w:rsidR="006C6B79" w:rsidRPr="00B35627" w:rsidRDefault="006C6B79" w:rsidP="006C6B79">
            <w:pPr>
              <w:rPr>
                <w:rFonts w:ascii="Arial" w:hAnsi="Arial" w:cs="Arial"/>
                <w:sz w:val="20"/>
              </w:rPr>
            </w:pPr>
            <w:r w:rsidRPr="00B35627">
              <w:rPr>
                <w:rFonts w:ascii="Arial" w:hAnsi="Arial" w:cs="Arial"/>
                <w:sz w:val="20"/>
              </w:rPr>
              <w:t xml:space="preserve">   </w:t>
            </w:r>
            <w:r w:rsidR="004B33B4" w:rsidRPr="00B35627">
              <w:rPr>
                <w:rFonts w:ascii="Arial" w:hAnsi="Arial" w:cs="Arial"/>
                <w:sz w:val="20"/>
              </w:rPr>
              <w:t>65</w:t>
            </w:r>
            <w:r w:rsidRPr="00B35627">
              <w:rPr>
                <w:rFonts w:ascii="Arial" w:hAnsi="Arial" w:cs="Arial"/>
                <w:sz w:val="20"/>
              </w:rPr>
              <w:t xml:space="preserve"> minutes</w:t>
            </w:r>
          </w:p>
        </w:tc>
        <w:tc>
          <w:tcPr>
            <w:tcW w:w="1417" w:type="dxa"/>
            <w:gridSpan w:val="3"/>
            <w:tcBorders>
              <w:top w:val="single" w:sz="4" w:space="0" w:color="auto"/>
              <w:left w:val="single" w:sz="4" w:space="0" w:color="auto"/>
              <w:bottom w:val="single" w:sz="4" w:space="0" w:color="auto"/>
              <w:right w:val="single" w:sz="4" w:space="0" w:color="auto"/>
            </w:tcBorders>
          </w:tcPr>
          <w:p w14:paraId="2B719241" w14:textId="49CDBEE6" w:rsidR="006C6B79" w:rsidRPr="00B35627" w:rsidRDefault="004F5370" w:rsidP="00B6313B">
            <w:pPr>
              <w:jc w:val="center"/>
              <w:rPr>
                <w:rFonts w:ascii="Arial" w:hAnsi="Arial" w:cs="Arial"/>
                <w:sz w:val="20"/>
              </w:rPr>
            </w:pPr>
            <w:r w:rsidRPr="00B35627">
              <w:rPr>
                <w:rFonts w:ascii="Arial" w:hAnsi="Arial" w:cs="Arial"/>
                <w:sz w:val="20"/>
              </w:rPr>
              <w:t xml:space="preserve">70 </w:t>
            </w:r>
            <w:r w:rsidR="001E444F" w:rsidRPr="00B35627">
              <w:rPr>
                <w:rFonts w:ascii="Arial" w:hAnsi="Arial" w:cs="Arial"/>
                <w:sz w:val="20"/>
              </w:rPr>
              <w:t>minutes</w:t>
            </w:r>
          </w:p>
        </w:tc>
        <w:tc>
          <w:tcPr>
            <w:tcW w:w="1471" w:type="dxa"/>
            <w:gridSpan w:val="4"/>
            <w:tcBorders>
              <w:top w:val="single" w:sz="4" w:space="0" w:color="auto"/>
              <w:left w:val="single" w:sz="4" w:space="0" w:color="auto"/>
              <w:bottom w:val="single" w:sz="4" w:space="0" w:color="auto"/>
              <w:right w:val="single" w:sz="4" w:space="0" w:color="auto"/>
            </w:tcBorders>
            <w:vAlign w:val="center"/>
          </w:tcPr>
          <w:p w14:paraId="55EA645C" w14:textId="43AEFECB" w:rsidR="006C6B79" w:rsidRPr="00B35627" w:rsidRDefault="006C6B79" w:rsidP="00B6313B">
            <w:pPr>
              <w:jc w:val="center"/>
              <w:rPr>
                <w:rFonts w:ascii="Arial" w:hAnsi="Arial" w:cs="Arial"/>
                <w:sz w:val="20"/>
              </w:rPr>
            </w:pPr>
            <w:r w:rsidRPr="00B35627">
              <w:rPr>
                <w:rFonts w:ascii="Arial" w:hAnsi="Arial" w:cs="Arial"/>
                <w:sz w:val="20"/>
              </w:rPr>
              <w:t>75 minutes</w:t>
            </w:r>
          </w:p>
        </w:tc>
      </w:tr>
      <w:tr w:rsidR="006C6B79" w:rsidRPr="00B35627" w14:paraId="46BDE096" w14:textId="77777777" w:rsidTr="006C6B79">
        <w:trPr>
          <w:gridAfter w:val="2"/>
          <w:wAfter w:w="189" w:type="dxa"/>
          <w:trHeight w:val="215"/>
        </w:trPr>
        <w:tc>
          <w:tcPr>
            <w:tcW w:w="5011" w:type="dxa"/>
            <w:gridSpan w:val="6"/>
            <w:tcBorders>
              <w:top w:val="single" w:sz="4" w:space="0" w:color="auto"/>
              <w:left w:val="nil"/>
              <w:right w:val="nil"/>
            </w:tcBorders>
            <w:vAlign w:val="center"/>
          </w:tcPr>
          <w:p w14:paraId="0568104A" w14:textId="77777777" w:rsidR="006C6B79" w:rsidRPr="00B35627" w:rsidRDefault="006C6B79" w:rsidP="00B6313B">
            <w:pPr>
              <w:jc w:val="center"/>
              <w:rPr>
                <w:rFonts w:ascii="Arial" w:hAnsi="Arial" w:cs="Arial"/>
                <w:sz w:val="20"/>
              </w:rPr>
            </w:pPr>
          </w:p>
        </w:tc>
        <w:tc>
          <w:tcPr>
            <w:tcW w:w="1780" w:type="dxa"/>
            <w:gridSpan w:val="3"/>
            <w:tcBorders>
              <w:top w:val="single" w:sz="4" w:space="0" w:color="auto"/>
              <w:left w:val="nil"/>
              <w:right w:val="nil"/>
            </w:tcBorders>
            <w:vAlign w:val="center"/>
          </w:tcPr>
          <w:p w14:paraId="0445A9CC" w14:textId="77777777" w:rsidR="006C6B79" w:rsidRPr="00B35627" w:rsidRDefault="006C6B79" w:rsidP="00B6313B">
            <w:pPr>
              <w:jc w:val="center"/>
              <w:rPr>
                <w:rFonts w:ascii="Arial" w:hAnsi="Arial" w:cs="Arial"/>
                <w:sz w:val="20"/>
              </w:rPr>
            </w:pPr>
          </w:p>
        </w:tc>
        <w:tc>
          <w:tcPr>
            <w:tcW w:w="1445" w:type="dxa"/>
            <w:gridSpan w:val="3"/>
            <w:tcBorders>
              <w:top w:val="single" w:sz="4" w:space="0" w:color="auto"/>
              <w:left w:val="nil"/>
              <w:right w:val="nil"/>
            </w:tcBorders>
          </w:tcPr>
          <w:p w14:paraId="2F6DB3EB" w14:textId="77777777" w:rsidR="006C6B79" w:rsidRPr="00B35627" w:rsidRDefault="006C6B79" w:rsidP="00B6313B">
            <w:pPr>
              <w:jc w:val="center"/>
              <w:rPr>
                <w:rFonts w:ascii="Arial" w:hAnsi="Arial" w:cs="Arial"/>
                <w:sz w:val="20"/>
              </w:rPr>
            </w:pPr>
          </w:p>
        </w:tc>
        <w:tc>
          <w:tcPr>
            <w:tcW w:w="1772" w:type="dxa"/>
            <w:gridSpan w:val="5"/>
            <w:tcBorders>
              <w:top w:val="single" w:sz="4" w:space="0" w:color="auto"/>
              <w:left w:val="nil"/>
              <w:right w:val="nil"/>
            </w:tcBorders>
            <w:vAlign w:val="center"/>
          </w:tcPr>
          <w:p w14:paraId="7F8FB273" w14:textId="3F049FA8" w:rsidR="006C6B79" w:rsidRPr="00B35627" w:rsidRDefault="006C6B79" w:rsidP="00B6313B">
            <w:pPr>
              <w:jc w:val="center"/>
              <w:rPr>
                <w:rFonts w:ascii="Arial" w:hAnsi="Arial" w:cs="Arial"/>
                <w:sz w:val="20"/>
              </w:rPr>
            </w:pPr>
          </w:p>
        </w:tc>
      </w:tr>
      <w:tr w:rsidR="006C6B79" w:rsidRPr="001C7BE2" w14:paraId="0082C094" w14:textId="77777777" w:rsidTr="003E7D56">
        <w:trPr>
          <w:gridAfter w:val="1"/>
          <w:wAfter w:w="84" w:type="dxa"/>
          <w:trHeight w:val="153"/>
        </w:trPr>
        <w:tc>
          <w:tcPr>
            <w:tcW w:w="1197" w:type="dxa"/>
            <w:gridSpan w:val="2"/>
            <w:vMerge w:val="restart"/>
            <w:tcBorders>
              <w:top w:val="single" w:sz="4" w:space="0" w:color="auto"/>
              <w:left w:val="single" w:sz="4" w:space="0" w:color="auto"/>
              <w:right w:val="single" w:sz="4" w:space="0" w:color="auto"/>
            </w:tcBorders>
            <w:vAlign w:val="center"/>
          </w:tcPr>
          <w:p w14:paraId="7D5DA93D" w14:textId="77777777" w:rsidR="006C6B79" w:rsidRPr="001C7BE2" w:rsidRDefault="006C6B79" w:rsidP="00B6313B">
            <w:pPr>
              <w:jc w:val="center"/>
              <w:rPr>
                <w:rFonts w:ascii="Arial" w:hAnsi="Arial" w:cs="Arial"/>
                <w:sz w:val="20"/>
                <w:lang w:val="en-GB"/>
              </w:rPr>
            </w:pPr>
            <w:r w:rsidRPr="001C7BE2">
              <w:rPr>
                <w:rFonts w:ascii="Arial" w:hAnsi="Arial" w:cs="Arial"/>
                <w:sz w:val="20"/>
                <w:lang w:val="en-GB"/>
              </w:rPr>
              <w:t>60°C</w:t>
            </w:r>
          </w:p>
        </w:tc>
        <w:tc>
          <w:tcPr>
            <w:tcW w:w="1546" w:type="dxa"/>
            <w:gridSpan w:val="2"/>
            <w:tcBorders>
              <w:top w:val="single" w:sz="4" w:space="0" w:color="auto"/>
              <w:left w:val="single" w:sz="4" w:space="0" w:color="auto"/>
              <w:bottom w:val="single" w:sz="4" w:space="0" w:color="auto"/>
              <w:right w:val="single" w:sz="4" w:space="0" w:color="auto"/>
            </w:tcBorders>
            <w:vAlign w:val="center"/>
          </w:tcPr>
          <w:p w14:paraId="0D3285B2" w14:textId="77777777" w:rsidR="006C6B79" w:rsidRPr="001C7BE2" w:rsidRDefault="006C6B79" w:rsidP="00B6313B">
            <w:pPr>
              <w:jc w:val="center"/>
              <w:rPr>
                <w:rFonts w:ascii="Arial" w:hAnsi="Arial" w:cs="Arial"/>
                <w:sz w:val="20"/>
              </w:rPr>
            </w:pPr>
            <w:r w:rsidRPr="001C7BE2">
              <w:rPr>
                <w:rFonts w:ascii="Arial" w:hAnsi="Arial" w:cs="Arial"/>
                <w:sz w:val="20"/>
              </w:rPr>
              <w:t>Dust dry</w:t>
            </w:r>
          </w:p>
        </w:tc>
        <w:tc>
          <w:tcPr>
            <w:tcW w:w="1487" w:type="dxa"/>
            <w:tcBorders>
              <w:top w:val="single" w:sz="4" w:space="0" w:color="auto"/>
              <w:left w:val="single" w:sz="4" w:space="0" w:color="auto"/>
              <w:bottom w:val="single" w:sz="4" w:space="0" w:color="auto"/>
              <w:right w:val="single" w:sz="4" w:space="0" w:color="auto"/>
            </w:tcBorders>
            <w:vAlign w:val="center"/>
          </w:tcPr>
          <w:p w14:paraId="663FACF1" w14:textId="047A3718" w:rsidR="006C6B79" w:rsidRPr="00B35627" w:rsidRDefault="003E7D56" w:rsidP="00B6313B">
            <w:pPr>
              <w:jc w:val="center"/>
              <w:rPr>
                <w:rFonts w:ascii="Arial" w:hAnsi="Arial" w:cs="Arial"/>
                <w:sz w:val="20"/>
              </w:rPr>
            </w:pPr>
            <w:r>
              <w:rPr>
                <w:rFonts w:ascii="Arial" w:hAnsi="Arial" w:cs="Arial"/>
                <w:sz w:val="20"/>
              </w:rPr>
              <w:t xml:space="preserve"> </w:t>
            </w:r>
            <w:r w:rsidR="006C6B79" w:rsidRPr="00B35627">
              <w:rPr>
                <w:rFonts w:ascii="Arial" w:hAnsi="Arial" w:cs="Arial"/>
                <w:sz w:val="20"/>
              </w:rPr>
              <w:t>4 minutes</w:t>
            </w:r>
          </w:p>
        </w:tc>
        <w:tc>
          <w:tcPr>
            <w:tcW w:w="1483" w:type="dxa"/>
            <w:gridSpan w:val="2"/>
            <w:tcBorders>
              <w:top w:val="single" w:sz="4" w:space="0" w:color="auto"/>
              <w:left w:val="single" w:sz="4" w:space="0" w:color="auto"/>
              <w:bottom w:val="single" w:sz="4" w:space="0" w:color="auto"/>
              <w:right w:val="single" w:sz="4" w:space="0" w:color="auto"/>
            </w:tcBorders>
            <w:vAlign w:val="center"/>
          </w:tcPr>
          <w:p w14:paraId="62130C43" w14:textId="1004B338" w:rsidR="006C6B79" w:rsidRPr="00B35627" w:rsidRDefault="006C6B79" w:rsidP="00B6313B">
            <w:pPr>
              <w:jc w:val="center"/>
              <w:rPr>
                <w:rFonts w:ascii="Arial" w:hAnsi="Arial" w:cs="Arial"/>
                <w:sz w:val="20"/>
              </w:rPr>
            </w:pPr>
            <w:r w:rsidRPr="00B35627">
              <w:rPr>
                <w:rFonts w:ascii="Arial" w:hAnsi="Arial" w:cs="Arial"/>
                <w:sz w:val="20"/>
              </w:rPr>
              <w:t>15 minutes</w:t>
            </w:r>
          </w:p>
        </w:tc>
        <w:tc>
          <w:tcPr>
            <w:tcW w:w="1512" w:type="dxa"/>
            <w:gridSpan w:val="4"/>
            <w:tcBorders>
              <w:top w:val="single" w:sz="4" w:space="0" w:color="auto"/>
              <w:left w:val="single" w:sz="4" w:space="0" w:color="auto"/>
              <w:bottom w:val="single" w:sz="4" w:space="0" w:color="auto"/>
              <w:right w:val="single" w:sz="4" w:space="0" w:color="auto"/>
            </w:tcBorders>
            <w:vAlign w:val="center"/>
          </w:tcPr>
          <w:p w14:paraId="0FCA45F4" w14:textId="0FF416E2" w:rsidR="006C6B79" w:rsidRPr="00B35627" w:rsidRDefault="004F5370" w:rsidP="00B6313B">
            <w:pPr>
              <w:jc w:val="center"/>
              <w:rPr>
                <w:rFonts w:ascii="Arial" w:hAnsi="Arial" w:cs="Arial"/>
                <w:sz w:val="20"/>
              </w:rPr>
            </w:pPr>
            <w:r w:rsidRPr="00B35627">
              <w:rPr>
                <w:rFonts w:ascii="Arial" w:hAnsi="Arial" w:cs="Arial"/>
                <w:sz w:val="20"/>
              </w:rPr>
              <w:t>17</w:t>
            </w:r>
            <w:r w:rsidR="006C6B79" w:rsidRPr="00B35627">
              <w:rPr>
                <w:rFonts w:ascii="Arial" w:hAnsi="Arial" w:cs="Arial"/>
                <w:sz w:val="20"/>
              </w:rPr>
              <w:t xml:space="preserve"> minutes</w:t>
            </w:r>
          </w:p>
        </w:tc>
        <w:tc>
          <w:tcPr>
            <w:tcW w:w="1417" w:type="dxa"/>
            <w:gridSpan w:val="3"/>
            <w:tcBorders>
              <w:top w:val="single" w:sz="4" w:space="0" w:color="auto"/>
              <w:left w:val="single" w:sz="4" w:space="0" w:color="auto"/>
              <w:bottom w:val="single" w:sz="4" w:space="0" w:color="auto"/>
              <w:right w:val="single" w:sz="4" w:space="0" w:color="auto"/>
            </w:tcBorders>
          </w:tcPr>
          <w:p w14:paraId="62DB7DFF" w14:textId="5DCCD1F5" w:rsidR="006C6B79" w:rsidRPr="00B35627" w:rsidRDefault="004F5370" w:rsidP="00B6313B">
            <w:pPr>
              <w:jc w:val="center"/>
              <w:rPr>
                <w:rFonts w:ascii="Arial" w:hAnsi="Arial" w:cs="Arial"/>
                <w:sz w:val="20"/>
              </w:rPr>
            </w:pPr>
            <w:r w:rsidRPr="00B35627">
              <w:rPr>
                <w:rFonts w:ascii="Arial" w:hAnsi="Arial" w:cs="Arial"/>
                <w:sz w:val="20"/>
              </w:rPr>
              <w:t xml:space="preserve">18 </w:t>
            </w:r>
            <w:r w:rsidR="001E444F" w:rsidRPr="00B35627">
              <w:rPr>
                <w:rFonts w:ascii="Arial" w:hAnsi="Arial" w:cs="Arial"/>
                <w:sz w:val="20"/>
              </w:rPr>
              <w:t>minutes</w:t>
            </w:r>
          </w:p>
        </w:tc>
        <w:tc>
          <w:tcPr>
            <w:tcW w:w="1471" w:type="dxa"/>
            <w:gridSpan w:val="4"/>
            <w:tcBorders>
              <w:top w:val="single" w:sz="4" w:space="0" w:color="auto"/>
              <w:left w:val="single" w:sz="4" w:space="0" w:color="auto"/>
              <w:bottom w:val="single" w:sz="4" w:space="0" w:color="auto"/>
              <w:right w:val="single" w:sz="4" w:space="0" w:color="auto"/>
            </w:tcBorders>
            <w:vAlign w:val="center"/>
          </w:tcPr>
          <w:p w14:paraId="5DEA4C6C" w14:textId="1E9C0794" w:rsidR="006C6B79" w:rsidRPr="00B35627" w:rsidRDefault="006C6B79" w:rsidP="00B6313B">
            <w:pPr>
              <w:jc w:val="center"/>
              <w:rPr>
                <w:rFonts w:ascii="Arial" w:hAnsi="Arial" w:cs="Arial"/>
                <w:sz w:val="20"/>
              </w:rPr>
            </w:pPr>
            <w:r w:rsidRPr="00B35627">
              <w:rPr>
                <w:rFonts w:ascii="Arial" w:hAnsi="Arial" w:cs="Arial"/>
                <w:sz w:val="20"/>
              </w:rPr>
              <w:t>20 minutes</w:t>
            </w:r>
          </w:p>
        </w:tc>
      </w:tr>
      <w:tr w:rsidR="006C6B79" w:rsidRPr="001C7BE2" w14:paraId="05E69701" w14:textId="77777777" w:rsidTr="00805613">
        <w:trPr>
          <w:gridAfter w:val="1"/>
          <w:wAfter w:w="84" w:type="dxa"/>
          <w:trHeight w:val="156"/>
        </w:trPr>
        <w:tc>
          <w:tcPr>
            <w:tcW w:w="1197" w:type="dxa"/>
            <w:gridSpan w:val="2"/>
            <w:vMerge/>
            <w:tcBorders>
              <w:left w:val="single" w:sz="4" w:space="0" w:color="auto"/>
              <w:bottom w:val="single" w:sz="4" w:space="0" w:color="auto"/>
              <w:right w:val="single" w:sz="4" w:space="0" w:color="auto"/>
            </w:tcBorders>
            <w:vAlign w:val="center"/>
          </w:tcPr>
          <w:p w14:paraId="33228C1D" w14:textId="77777777" w:rsidR="006C6B79" w:rsidRPr="001C7BE2" w:rsidRDefault="006C6B79" w:rsidP="00B6313B">
            <w:pPr>
              <w:jc w:val="center"/>
              <w:rPr>
                <w:rFonts w:cs="Arial"/>
                <w:noProof/>
                <w:sz w:val="20"/>
                <w:lang w:eastAsia="zh-CN"/>
              </w:rPr>
            </w:pPr>
          </w:p>
        </w:tc>
        <w:tc>
          <w:tcPr>
            <w:tcW w:w="1546" w:type="dxa"/>
            <w:gridSpan w:val="2"/>
            <w:tcBorders>
              <w:top w:val="single" w:sz="4" w:space="0" w:color="auto"/>
              <w:left w:val="single" w:sz="4" w:space="0" w:color="auto"/>
              <w:bottom w:val="single" w:sz="4" w:space="0" w:color="auto"/>
              <w:right w:val="single" w:sz="4" w:space="0" w:color="auto"/>
            </w:tcBorders>
            <w:vAlign w:val="center"/>
          </w:tcPr>
          <w:p w14:paraId="4F65FDAA" w14:textId="77777777" w:rsidR="006C6B79" w:rsidRPr="001C7BE2" w:rsidRDefault="006C6B79" w:rsidP="00B6313B">
            <w:pPr>
              <w:jc w:val="center"/>
              <w:rPr>
                <w:rFonts w:ascii="Arial" w:hAnsi="Arial" w:cs="Arial"/>
                <w:sz w:val="20"/>
              </w:rPr>
            </w:pPr>
            <w:r w:rsidRPr="001C7BE2">
              <w:rPr>
                <w:rFonts w:ascii="Arial" w:hAnsi="Arial" w:cs="Arial"/>
                <w:sz w:val="20"/>
              </w:rPr>
              <w:t>Dry to handle*</w:t>
            </w:r>
          </w:p>
        </w:tc>
        <w:tc>
          <w:tcPr>
            <w:tcW w:w="1487" w:type="dxa"/>
            <w:tcBorders>
              <w:top w:val="single" w:sz="4" w:space="0" w:color="auto"/>
              <w:left w:val="single" w:sz="4" w:space="0" w:color="auto"/>
              <w:bottom w:val="single" w:sz="4" w:space="0" w:color="auto"/>
              <w:right w:val="single" w:sz="4" w:space="0" w:color="auto"/>
            </w:tcBorders>
            <w:vAlign w:val="center"/>
          </w:tcPr>
          <w:p w14:paraId="16C152E4" w14:textId="2AA3D4B6" w:rsidR="006C6B79" w:rsidRPr="00B35627" w:rsidRDefault="006C6B79" w:rsidP="00B6313B">
            <w:pPr>
              <w:jc w:val="center"/>
              <w:rPr>
                <w:rFonts w:ascii="Arial" w:hAnsi="Arial" w:cs="Arial"/>
                <w:sz w:val="20"/>
              </w:rPr>
            </w:pPr>
            <w:r w:rsidRPr="00B35627">
              <w:rPr>
                <w:rFonts w:ascii="Arial" w:hAnsi="Arial" w:cs="Arial"/>
                <w:sz w:val="20"/>
              </w:rPr>
              <w:t>11 minutes</w:t>
            </w:r>
          </w:p>
        </w:tc>
        <w:tc>
          <w:tcPr>
            <w:tcW w:w="1483" w:type="dxa"/>
            <w:gridSpan w:val="2"/>
            <w:tcBorders>
              <w:top w:val="single" w:sz="4" w:space="0" w:color="auto"/>
              <w:left w:val="single" w:sz="4" w:space="0" w:color="auto"/>
              <w:bottom w:val="single" w:sz="4" w:space="0" w:color="auto"/>
              <w:right w:val="single" w:sz="4" w:space="0" w:color="auto"/>
            </w:tcBorders>
            <w:vAlign w:val="center"/>
          </w:tcPr>
          <w:p w14:paraId="37469469" w14:textId="544AFBA4" w:rsidR="006C6B79" w:rsidRPr="00B35627" w:rsidRDefault="006C6B79" w:rsidP="00B6313B">
            <w:pPr>
              <w:jc w:val="center"/>
              <w:rPr>
                <w:rFonts w:ascii="Arial" w:hAnsi="Arial" w:cs="Arial"/>
                <w:sz w:val="20"/>
              </w:rPr>
            </w:pPr>
            <w:r w:rsidRPr="00B35627">
              <w:rPr>
                <w:rFonts w:ascii="Arial" w:hAnsi="Arial" w:cs="Arial"/>
                <w:sz w:val="20"/>
              </w:rPr>
              <w:t>25 minutes</w:t>
            </w:r>
          </w:p>
        </w:tc>
        <w:tc>
          <w:tcPr>
            <w:tcW w:w="1512" w:type="dxa"/>
            <w:gridSpan w:val="4"/>
            <w:tcBorders>
              <w:top w:val="single" w:sz="4" w:space="0" w:color="auto"/>
              <w:left w:val="single" w:sz="4" w:space="0" w:color="auto"/>
              <w:bottom w:val="single" w:sz="4" w:space="0" w:color="auto"/>
              <w:right w:val="single" w:sz="4" w:space="0" w:color="auto"/>
            </w:tcBorders>
            <w:vAlign w:val="center"/>
          </w:tcPr>
          <w:p w14:paraId="29B85BDC" w14:textId="0AC18392" w:rsidR="006C6B79" w:rsidRPr="00B35627" w:rsidRDefault="004F5370" w:rsidP="00B6313B">
            <w:pPr>
              <w:jc w:val="center"/>
              <w:rPr>
                <w:rFonts w:ascii="Arial" w:hAnsi="Arial" w:cs="Arial"/>
                <w:sz w:val="20"/>
              </w:rPr>
            </w:pPr>
            <w:r w:rsidRPr="00B35627">
              <w:rPr>
                <w:rFonts w:ascii="Arial" w:hAnsi="Arial" w:cs="Arial"/>
                <w:sz w:val="20"/>
              </w:rPr>
              <w:t>27</w:t>
            </w:r>
            <w:r w:rsidR="006C6B79" w:rsidRPr="00B35627">
              <w:rPr>
                <w:rFonts w:ascii="Arial" w:hAnsi="Arial" w:cs="Arial"/>
                <w:sz w:val="20"/>
              </w:rPr>
              <w:t xml:space="preserve"> minutes</w:t>
            </w:r>
          </w:p>
        </w:tc>
        <w:tc>
          <w:tcPr>
            <w:tcW w:w="1417" w:type="dxa"/>
            <w:gridSpan w:val="3"/>
            <w:tcBorders>
              <w:top w:val="single" w:sz="4" w:space="0" w:color="auto"/>
              <w:left w:val="single" w:sz="4" w:space="0" w:color="auto"/>
              <w:bottom w:val="single" w:sz="4" w:space="0" w:color="auto"/>
              <w:right w:val="single" w:sz="4" w:space="0" w:color="auto"/>
            </w:tcBorders>
          </w:tcPr>
          <w:p w14:paraId="027857A5" w14:textId="4ACB4EB4" w:rsidR="006C6B79" w:rsidRPr="00B35627" w:rsidRDefault="004F5370" w:rsidP="00B6313B">
            <w:pPr>
              <w:jc w:val="center"/>
              <w:rPr>
                <w:rFonts w:ascii="Arial" w:hAnsi="Arial" w:cs="Arial"/>
                <w:sz w:val="20"/>
              </w:rPr>
            </w:pPr>
            <w:r w:rsidRPr="00B35627">
              <w:rPr>
                <w:rFonts w:ascii="Arial" w:hAnsi="Arial" w:cs="Arial"/>
                <w:sz w:val="20"/>
              </w:rPr>
              <w:t xml:space="preserve">30 </w:t>
            </w:r>
            <w:r w:rsidR="001E444F" w:rsidRPr="00B35627">
              <w:rPr>
                <w:rFonts w:ascii="Arial" w:hAnsi="Arial" w:cs="Arial"/>
                <w:sz w:val="20"/>
              </w:rPr>
              <w:t>minutes</w:t>
            </w:r>
          </w:p>
        </w:tc>
        <w:tc>
          <w:tcPr>
            <w:tcW w:w="1471" w:type="dxa"/>
            <w:gridSpan w:val="4"/>
            <w:tcBorders>
              <w:top w:val="single" w:sz="4" w:space="0" w:color="auto"/>
              <w:left w:val="single" w:sz="4" w:space="0" w:color="auto"/>
              <w:bottom w:val="single" w:sz="4" w:space="0" w:color="auto"/>
              <w:right w:val="single" w:sz="4" w:space="0" w:color="auto"/>
            </w:tcBorders>
            <w:vAlign w:val="center"/>
          </w:tcPr>
          <w:p w14:paraId="20A8C6FD" w14:textId="197D998C" w:rsidR="006C6B79" w:rsidRPr="00B35627" w:rsidRDefault="006C6B79" w:rsidP="00B6313B">
            <w:pPr>
              <w:jc w:val="center"/>
              <w:rPr>
                <w:rFonts w:ascii="Arial" w:hAnsi="Arial" w:cs="Arial"/>
                <w:sz w:val="20"/>
              </w:rPr>
            </w:pPr>
            <w:r w:rsidRPr="00B35627">
              <w:rPr>
                <w:rFonts w:ascii="Arial" w:hAnsi="Arial" w:cs="Arial"/>
                <w:sz w:val="20"/>
              </w:rPr>
              <w:t>33 minutes</w:t>
            </w:r>
          </w:p>
        </w:tc>
      </w:tr>
      <w:tr w:rsidR="006C6B79" w:rsidRPr="00CA2E66" w14:paraId="49A086BF" w14:textId="77777777" w:rsidTr="00805613">
        <w:trPr>
          <w:trHeight w:val="1253"/>
        </w:trPr>
        <w:tc>
          <w:tcPr>
            <w:tcW w:w="1197" w:type="dxa"/>
            <w:gridSpan w:val="2"/>
            <w:tcBorders>
              <w:top w:val="single" w:sz="4" w:space="0" w:color="auto"/>
              <w:left w:val="nil"/>
              <w:bottom w:val="nil"/>
              <w:right w:val="nil"/>
            </w:tcBorders>
            <w:vAlign w:val="center"/>
          </w:tcPr>
          <w:p w14:paraId="31DD556D" w14:textId="77777777" w:rsidR="001E444F" w:rsidRDefault="001E444F" w:rsidP="00CE46EF">
            <w:pPr>
              <w:jc w:val="center"/>
              <w:rPr>
                <w:rFonts w:cs="Arial"/>
                <w:noProof/>
                <w:sz w:val="20"/>
                <w:lang w:eastAsia="zh-CN"/>
              </w:rPr>
            </w:pPr>
          </w:p>
          <w:p w14:paraId="443D1EB8" w14:textId="77777777" w:rsidR="001E444F" w:rsidRDefault="001E444F" w:rsidP="00CE46EF">
            <w:pPr>
              <w:jc w:val="center"/>
              <w:rPr>
                <w:rFonts w:cs="Arial"/>
                <w:noProof/>
                <w:sz w:val="20"/>
                <w:lang w:eastAsia="zh-CN"/>
              </w:rPr>
            </w:pPr>
          </w:p>
          <w:p w14:paraId="0FD8400A" w14:textId="77777777" w:rsidR="001E444F" w:rsidRDefault="001E444F" w:rsidP="00CE46EF">
            <w:pPr>
              <w:jc w:val="center"/>
              <w:rPr>
                <w:rFonts w:cs="Arial"/>
                <w:noProof/>
                <w:sz w:val="20"/>
                <w:lang w:eastAsia="zh-CN"/>
              </w:rPr>
            </w:pPr>
          </w:p>
          <w:p w14:paraId="64FDB203" w14:textId="77777777" w:rsidR="001E444F" w:rsidRDefault="001E444F" w:rsidP="00CE46EF">
            <w:pPr>
              <w:jc w:val="center"/>
              <w:rPr>
                <w:rFonts w:cs="Arial"/>
                <w:noProof/>
                <w:sz w:val="20"/>
                <w:lang w:eastAsia="zh-CN"/>
              </w:rPr>
            </w:pPr>
          </w:p>
          <w:p w14:paraId="500441D2" w14:textId="77777777" w:rsidR="001E444F" w:rsidRDefault="001E444F" w:rsidP="00CE46EF">
            <w:pPr>
              <w:jc w:val="center"/>
              <w:rPr>
                <w:rFonts w:cs="Arial"/>
                <w:noProof/>
                <w:sz w:val="20"/>
                <w:lang w:eastAsia="zh-CN"/>
              </w:rPr>
            </w:pPr>
          </w:p>
          <w:p w14:paraId="0380A41D" w14:textId="77777777" w:rsidR="001E444F" w:rsidRDefault="001E444F" w:rsidP="00CE46EF">
            <w:pPr>
              <w:jc w:val="center"/>
              <w:rPr>
                <w:rFonts w:cs="Arial"/>
                <w:noProof/>
                <w:sz w:val="20"/>
                <w:lang w:eastAsia="zh-CN"/>
              </w:rPr>
            </w:pPr>
          </w:p>
          <w:p w14:paraId="0E071A29" w14:textId="77777777" w:rsidR="001E444F" w:rsidRDefault="001E444F" w:rsidP="00CE46EF">
            <w:pPr>
              <w:jc w:val="center"/>
              <w:rPr>
                <w:rFonts w:cs="Arial"/>
                <w:noProof/>
                <w:sz w:val="20"/>
                <w:lang w:eastAsia="zh-CN"/>
              </w:rPr>
            </w:pPr>
          </w:p>
          <w:p w14:paraId="65D16449" w14:textId="77777777" w:rsidR="001E444F" w:rsidRDefault="001E444F" w:rsidP="00CE46EF">
            <w:pPr>
              <w:jc w:val="center"/>
              <w:rPr>
                <w:rFonts w:cs="Arial"/>
                <w:noProof/>
                <w:sz w:val="20"/>
                <w:lang w:eastAsia="zh-CN"/>
              </w:rPr>
            </w:pPr>
          </w:p>
          <w:p w14:paraId="1F91BA1D" w14:textId="77777777" w:rsidR="001E444F" w:rsidRDefault="001E444F" w:rsidP="00CE46EF">
            <w:pPr>
              <w:jc w:val="center"/>
              <w:rPr>
                <w:rFonts w:cs="Arial"/>
                <w:noProof/>
                <w:sz w:val="20"/>
                <w:lang w:eastAsia="zh-CN"/>
              </w:rPr>
            </w:pPr>
          </w:p>
          <w:p w14:paraId="7299B8DE" w14:textId="77777777" w:rsidR="00A32CB7" w:rsidRDefault="00A32CB7" w:rsidP="001E444F">
            <w:pPr>
              <w:rPr>
                <w:rFonts w:cs="Arial"/>
                <w:noProof/>
                <w:sz w:val="20"/>
                <w:lang w:eastAsia="zh-CN"/>
              </w:rPr>
            </w:pPr>
          </w:p>
          <w:p w14:paraId="3691D70D" w14:textId="7F0EB744" w:rsidR="006C6B79" w:rsidRPr="001C7BE2" w:rsidRDefault="006C6B79" w:rsidP="001E444F">
            <w:pPr>
              <w:rPr>
                <w:rFonts w:cs="Arial"/>
                <w:noProof/>
                <w:sz w:val="20"/>
                <w:lang w:eastAsia="zh-CN"/>
              </w:rPr>
            </w:pPr>
            <w:r w:rsidRPr="001C7BE2">
              <w:rPr>
                <w:rFonts w:ascii="Arial" w:hAnsi="Arial" w:cs="Arial"/>
                <w:noProof/>
                <w:sz w:val="20"/>
                <w:lang w:eastAsia="ja-JP"/>
              </w:rPr>
              <w:lastRenderedPageBreak/>
              <w:drawing>
                <wp:anchor distT="0" distB="0" distL="114300" distR="114300" simplePos="0" relativeHeight="251663360" behindDoc="0" locked="0" layoutInCell="1" allowOverlap="1" wp14:anchorId="54AD7A97" wp14:editId="609B35B8">
                  <wp:simplePos x="0" y="0"/>
                  <wp:positionH relativeFrom="column">
                    <wp:posOffset>18415</wp:posOffset>
                  </wp:positionH>
                  <wp:positionV relativeFrom="paragraph">
                    <wp:posOffset>124460</wp:posOffset>
                  </wp:positionV>
                  <wp:extent cx="609600" cy="609600"/>
                  <wp:effectExtent l="0" t="0" r="0" b="0"/>
                  <wp:wrapNone/>
                  <wp:docPr id="22" name="Picture 22" descr="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2" descr="5"/>
                          <pic:cNvPicPr>
                            <a:picLocks noChangeAspect="1" noChangeArrowheads="1"/>
                          </pic:cNvPicPr>
                        </pic:nvPicPr>
                        <pic:blipFill>
                          <a:blip r:embed="rId28" cstate="print">
                            <a:extLst>
                              <a:ext uri="{28A0092B-C50C-407E-A947-70E740481C1C}">
                                <a14:useLocalDpi xmlns:a14="http://schemas.microsoft.com/office/drawing/2010/main" val="0"/>
                              </a:ext>
                            </a:extLst>
                          </a:blip>
                          <a:srcRect/>
                          <a:stretch>
                            <a:fillRect/>
                          </a:stretch>
                        </pic:blipFill>
                        <pic:spPr bwMode="auto">
                          <a:xfrm>
                            <a:off x="0" y="0"/>
                            <a:ext cx="609600" cy="609600"/>
                          </a:xfrm>
                          <a:prstGeom prst="rect">
                            <a:avLst/>
                          </a:prstGeom>
                          <a:noFill/>
                          <a:ln>
                            <a:noFill/>
                          </a:ln>
                        </pic:spPr>
                      </pic:pic>
                    </a:graphicData>
                  </a:graphic>
                  <wp14:sizeRelH relativeFrom="margin">
                    <wp14:pctWidth>0</wp14:pctWidth>
                  </wp14:sizeRelH>
                  <wp14:sizeRelV relativeFrom="margin">
                    <wp14:pctHeight>0</wp14:pctHeight>
                  </wp14:sizeRelV>
                </wp:anchor>
              </w:drawing>
            </w:r>
          </w:p>
        </w:tc>
        <w:tc>
          <w:tcPr>
            <w:tcW w:w="236" w:type="dxa"/>
            <w:tcBorders>
              <w:top w:val="single" w:sz="4" w:space="0" w:color="auto"/>
              <w:left w:val="nil"/>
              <w:bottom w:val="nil"/>
              <w:right w:val="nil"/>
            </w:tcBorders>
          </w:tcPr>
          <w:p w14:paraId="37AC01C5" w14:textId="77777777" w:rsidR="006C6B79" w:rsidRPr="001C7BE2" w:rsidRDefault="006C6B79" w:rsidP="00CE46EF">
            <w:pPr>
              <w:rPr>
                <w:rFonts w:ascii="Arial" w:hAnsi="Arial" w:cs="Arial"/>
                <w:sz w:val="20"/>
                <w:lang w:eastAsia="ja-JP"/>
              </w:rPr>
            </w:pPr>
          </w:p>
        </w:tc>
        <w:tc>
          <w:tcPr>
            <w:tcW w:w="8764" w:type="dxa"/>
            <w:gridSpan w:val="16"/>
            <w:tcBorders>
              <w:top w:val="single" w:sz="4" w:space="0" w:color="auto"/>
              <w:left w:val="nil"/>
              <w:bottom w:val="nil"/>
              <w:right w:val="nil"/>
            </w:tcBorders>
            <w:vAlign w:val="center"/>
          </w:tcPr>
          <w:p w14:paraId="7101E944" w14:textId="77777777" w:rsidR="001E444F" w:rsidRDefault="001E444F" w:rsidP="00CE46EF">
            <w:pPr>
              <w:rPr>
                <w:rFonts w:ascii="Arial" w:eastAsia="MS Mincho" w:hAnsi="Arial" w:cs="Arial"/>
                <w:sz w:val="20"/>
                <w:lang w:eastAsia="ja-JP"/>
              </w:rPr>
            </w:pPr>
          </w:p>
          <w:p w14:paraId="5FE452FA" w14:textId="02F0F55F" w:rsidR="006C6B79" w:rsidRPr="001C7BE2" w:rsidRDefault="006C6B79" w:rsidP="00CE46EF">
            <w:pPr>
              <w:rPr>
                <w:rFonts w:ascii="Arial" w:hAnsi="Arial" w:cs="Arial"/>
                <w:sz w:val="20"/>
              </w:rPr>
            </w:pPr>
            <w:r w:rsidRPr="001C7BE2">
              <w:rPr>
                <w:rFonts w:ascii="Arial" w:eastAsia="MS Mincho" w:hAnsi="Arial" w:cs="Arial"/>
                <w:sz w:val="20"/>
                <w:lang w:eastAsia="ja-JP"/>
              </w:rPr>
              <w:t>*Dry to handle; Following the drying cycle at</w:t>
            </w:r>
            <w:r>
              <w:rPr>
                <w:rFonts w:ascii="Arial" w:eastAsia="MS Mincho" w:hAnsi="Arial" w:cs="Arial"/>
                <w:sz w:val="20"/>
                <w:lang w:eastAsia="ja-JP"/>
              </w:rPr>
              <w:t xml:space="preserve"> </w:t>
            </w:r>
            <w:r w:rsidRPr="001C7BE2">
              <w:rPr>
                <w:rFonts w:ascii="Arial" w:eastAsia="MS Mincho" w:hAnsi="Arial" w:cs="Arial"/>
                <w:sz w:val="20"/>
                <w:lang w:eastAsia="ja-JP"/>
              </w:rPr>
              <w:t xml:space="preserve">60°C object temperature, allow </w:t>
            </w:r>
            <w:r>
              <w:rPr>
                <w:rFonts w:ascii="Arial" w:eastAsia="MS Mincho" w:hAnsi="Arial" w:cs="Arial"/>
                <w:sz w:val="20"/>
                <w:lang w:eastAsia="ja-JP"/>
              </w:rPr>
              <w:t xml:space="preserve">the </w:t>
            </w:r>
            <w:r w:rsidRPr="00EA4D89">
              <w:rPr>
                <w:rFonts w:ascii="Arial" w:eastAsia="MS Mincho" w:hAnsi="Arial" w:cs="Arial"/>
                <w:sz w:val="20"/>
                <w:lang w:eastAsia="ja-JP"/>
              </w:rPr>
              <w:t>Autoclear Expert HS</w:t>
            </w:r>
            <w:r w:rsidRPr="001C7BE2">
              <w:rPr>
                <w:rFonts w:ascii="Arial" w:eastAsia="MS Mincho" w:hAnsi="Arial" w:cs="Arial"/>
                <w:sz w:val="20"/>
                <w:lang w:eastAsia="ja-JP"/>
              </w:rPr>
              <w:t xml:space="preserve"> to cool down fully to ambient temperature.</w:t>
            </w:r>
            <w:r>
              <w:rPr>
                <w:rFonts w:ascii="Arial" w:eastAsia="MS Mincho" w:hAnsi="Arial" w:cs="Arial"/>
                <w:sz w:val="20"/>
                <w:lang w:eastAsia="ja-JP"/>
              </w:rPr>
              <w:t xml:space="preserve">  </w:t>
            </w:r>
            <w:r w:rsidRPr="001C7BE2">
              <w:rPr>
                <w:rFonts w:ascii="Arial" w:hAnsi="Arial" w:cs="Arial"/>
                <w:sz w:val="20"/>
              </w:rPr>
              <w:t>Dry to handle after approximately 10 minutes.</w:t>
            </w:r>
          </w:p>
          <w:p w14:paraId="5332C849" w14:textId="77777777" w:rsidR="006C6B79" w:rsidRDefault="006C6B79" w:rsidP="00CE46EF">
            <w:pPr>
              <w:rPr>
                <w:rFonts w:ascii="Arial" w:hAnsi="Arial" w:cs="Arial"/>
                <w:sz w:val="20"/>
              </w:rPr>
            </w:pPr>
          </w:p>
          <w:p w14:paraId="022571E7" w14:textId="1D24A269" w:rsidR="006C6B79" w:rsidRDefault="006C6B79" w:rsidP="00CE46EF">
            <w:pPr>
              <w:rPr>
                <w:rFonts w:ascii="Arial" w:hAnsi="Arial" w:cs="Arial"/>
                <w:sz w:val="20"/>
              </w:rPr>
            </w:pPr>
          </w:p>
          <w:p w14:paraId="4CF3E461" w14:textId="438D2A0A" w:rsidR="001E444F" w:rsidRDefault="001E444F" w:rsidP="00CE46EF">
            <w:pPr>
              <w:rPr>
                <w:rFonts w:ascii="Arial" w:hAnsi="Arial" w:cs="Arial"/>
                <w:sz w:val="20"/>
              </w:rPr>
            </w:pPr>
          </w:p>
          <w:p w14:paraId="134753C4" w14:textId="29B85F05" w:rsidR="00A32CB7" w:rsidRDefault="00A32CB7" w:rsidP="00CE46EF">
            <w:pPr>
              <w:rPr>
                <w:rFonts w:ascii="Arial" w:hAnsi="Arial" w:cs="Arial"/>
                <w:sz w:val="20"/>
              </w:rPr>
            </w:pPr>
          </w:p>
          <w:p w14:paraId="212214F1" w14:textId="338A1806" w:rsidR="00A32CB7" w:rsidRDefault="00A32CB7" w:rsidP="00CE46EF">
            <w:pPr>
              <w:rPr>
                <w:rFonts w:ascii="Arial" w:hAnsi="Arial" w:cs="Arial"/>
                <w:sz w:val="20"/>
              </w:rPr>
            </w:pPr>
          </w:p>
          <w:p w14:paraId="53C87A0A" w14:textId="77777777" w:rsidR="00A32CB7" w:rsidRDefault="00A32CB7" w:rsidP="00CE46EF">
            <w:pPr>
              <w:rPr>
                <w:rFonts w:ascii="Arial" w:hAnsi="Arial" w:cs="Arial"/>
                <w:sz w:val="20"/>
              </w:rPr>
            </w:pPr>
          </w:p>
          <w:p w14:paraId="6688D09F" w14:textId="77777777" w:rsidR="00A32CB7" w:rsidRDefault="00A32CB7" w:rsidP="00CE46EF">
            <w:pPr>
              <w:rPr>
                <w:rFonts w:ascii="Arial" w:hAnsi="Arial" w:cs="Arial"/>
                <w:sz w:val="20"/>
              </w:rPr>
            </w:pPr>
          </w:p>
          <w:p w14:paraId="55502FB7" w14:textId="4773F56D" w:rsidR="006C6B79" w:rsidRPr="001C7BE2" w:rsidRDefault="006C6B79" w:rsidP="00CE46EF">
            <w:pPr>
              <w:rPr>
                <w:rFonts w:ascii="Arial" w:hAnsi="Arial" w:cs="Arial"/>
                <w:sz w:val="20"/>
              </w:rPr>
            </w:pPr>
            <w:r w:rsidRPr="001C7BE2">
              <w:rPr>
                <w:rFonts w:ascii="Arial" w:hAnsi="Arial" w:cs="Arial"/>
                <w:sz w:val="20"/>
              </w:rPr>
              <w:t>Allow 5 minutes flash off prior to infra</w:t>
            </w:r>
            <w:r>
              <w:rPr>
                <w:rFonts w:ascii="Arial" w:hAnsi="Arial" w:cs="Arial"/>
                <w:sz w:val="20"/>
              </w:rPr>
              <w:t>-</w:t>
            </w:r>
            <w:r w:rsidRPr="001C7BE2">
              <w:rPr>
                <w:rFonts w:ascii="Arial" w:hAnsi="Arial" w:cs="Arial"/>
                <w:sz w:val="20"/>
              </w:rPr>
              <w:t>red curing</w:t>
            </w:r>
          </w:p>
          <w:p w14:paraId="004352BB" w14:textId="77777777" w:rsidR="006C6B79" w:rsidRPr="001C7BE2" w:rsidRDefault="006C6B79" w:rsidP="00CE46EF">
            <w:pPr>
              <w:rPr>
                <w:rFonts w:ascii="Arial" w:hAnsi="Arial" w:cs="Arial"/>
                <w:sz w:val="20"/>
              </w:rPr>
            </w:pPr>
            <w:r w:rsidRPr="001C7BE2">
              <w:rPr>
                <w:rFonts w:ascii="Arial" w:hAnsi="Arial" w:cs="Arial"/>
                <w:sz w:val="20"/>
              </w:rPr>
              <w:t>The panel must not reach a temperature above 100</w:t>
            </w:r>
            <w:r w:rsidRPr="001C7BE2">
              <w:rPr>
                <w:rFonts w:ascii="Arial" w:hAnsi="Arial" w:cs="Arial"/>
                <w:sz w:val="20"/>
                <w:lang w:val="en-GB"/>
              </w:rPr>
              <w:t>°C while curing.</w:t>
            </w:r>
          </w:p>
          <w:p w14:paraId="19A0D1E2" w14:textId="4C4A5717" w:rsidR="006C6B79" w:rsidRPr="001C7BE2" w:rsidRDefault="006C6B79" w:rsidP="00B3194D">
            <w:pPr>
              <w:rPr>
                <w:rFonts w:ascii="Arial" w:hAnsi="Arial" w:cs="Arial"/>
                <w:sz w:val="20"/>
                <w:lang w:eastAsia="ja-JP"/>
              </w:rPr>
            </w:pPr>
            <w:r w:rsidRPr="001C7BE2">
              <w:rPr>
                <w:rFonts w:ascii="Arial" w:hAnsi="Arial" w:cs="Arial"/>
                <w:sz w:val="20"/>
              </w:rPr>
              <w:t>For additional infra</w:t>
            </w:r>
            <w:r>
              <w:rPr>
                <w:rFonts w:ascii="Arial" w:hAnsi="Arial" w:cs="Arial"/>
                <w:sz w:val="20"/>
              </w:rPr>
              <w:t>-</w:t>
            </w:r>
            <w:r w:rsidRPr="001C7BE2">
              <w:rPr>
                <w:rFonts w:ascii="Arial" w:hAnsi="Arial" w:cs="Arial"/>
                <w:sz w:val="20"/>
              </w:rPr>
              <w:t>red drying information; see TDS S9.01.01</w:t>
            </w:r>
          </w:p>
        </w:tc>
      </w:tr>
      <w:tr w:rsidR="006C6B79" w:rsidRPr="00CA2E66" w14:paraId="12EB1F5F" w14:textId="3DDAF49C" w:rsidTr="001E444F">
        <w:trPr>
          <w:trHeight w:val="302"/>
        </w:trPr>
        <w:tc>
          <w:tcPr>
            <w:tcW w:w="279" w:type="dxa"/>
            <w:tcBorders>
              <w:top w:val="single" w:sz="4" w:space="0" w:color="auto"/>
              <w:left w:val="single" w:sz="4" w:space="0" w:color="auto"/>
              <w:bottom w:val="single" w:sz="4" w:space="0" w:color="auto"/>
              <w:right w:val="nil"/>
            </w:tcBorders>
            <w:shd w:val="clear" w:color="auto" w:fill="D9D9D9" w:themeFill="background1" w:themeFillShade="D9"/>
          </w:tcPr>
          <w:p w14:paraId="35115734" w14:textId="77777777" w:rsidR="006C6B79" w:rsidRPr="00CA2E66" w:rsidRDefault="006C6B79" w:rsidP="00811CB8">
            <w:pPr>
              <w:jc w:val="both"/>
              <w:rPr>
                <w:rFonts w:ascii="Arial" w:hAnsi="Arial" w:cs="Arial"/>
                <w:b/>
                <w:sz w:val="20"/>
              </w:rPr>
            </w:pPr>
          </w:p>
        </w:tc>
        <w:tc>
          <w:tcPr>
            <w:tcW w:w="9918" w:type="dxa"/>
            <w:gridSpan w:val="18"/>
            <w:tcBorders>
              <w:top w:val="single" w:sz="4" w:space="0" w:color="auto"/>
              <w:left w:val="nil"/>
              <w:bottom w:val="single" w:sz="4" w:space="0" w:color="auto"/>
              <w:right w:val="single" w:sz="4" w:space="0" w:color="auto"/>
            </w:tcBorders>
            <w:shd w:val="clear" w:color="auto" w:fill="D9D9D9" w:themeFill="background1" w:themeFillShade="D9"/>
            <w:vAlign w:val="center"/>
          </w:tcPr>
          <w:p w14:paraId="13E6EB67" w14:textId="5CCCBA3B" w:rsidR="006C6B79" w:rsidRPr="00CA2E66" w:rsidRDefault="006C6B79" w:rsidP="00811CB8">
            <w:pPr>
              <w:jc w:val="both"/>
              <w:rPr>
                <w:rFonts w:ascii="Arial" w:hAnsi="Arial" w:cs="Arial"/>
                <w:b/>
                <w:sz w:val="20"/>
              </w:rPr>
            </w:pPr>
            <w:r w:rsidRPr="00CA2E66">
              <w:rPr>
                <w:rFonts w:ascii="Arial" w:hAnsi="Arial" w:cs="Arial"/>
                <w:b/>
                <w:sz w:val="20"/>
              </w:rPr>
              <w:t>Polishability</w:t>
            </w:r>
          </w:p>
        </w:tc>
      </w:tr>
      <w:tr w:rsidR="006C6B79" w:rsidRPr="00CA2E66" w14:paraId="0D531C1D" w14:textId="58C4CF09" w:rsidTr="006C6B79">
        <w:trPr>
          <w:trHeight w:val="1294"/>
        </w:trPr>
        <w:tc>
          <w:tcPr>
            <w:tcW w:w="1197" w:type="dxa"/>
            <w:gridSpan w:val="2"/>
            <w:tcBorders>
              <w:top w:val="single" w:sz="4" w:space="0" w:color="auto"/>
              <w:left w:val="nil"/>
              <w:bottom w:val="single" w:sz="4" w:space="0" w:color="auto"/>
              <w:right w:val="nil"/>
            </w:tcBorders>
            <w:vAlign w:val="center"/>
          </w:tcPr>
          <w:p w14:paraId="611F4BF0" w14:textId="77777777" w:rsidR="006C6B79" w:rsidRPr="00CA2E66" w:rsidRDefault="006C6B79" w:rsidP="00811CB8">
            <w:pPr>
              <w:jc w:val="center"/>
              <w:rPr>
                <w:rFonts w:ascii="Arial" w:hAnsi="Arial"/>
                <w:sz w:val="20"/>
                <w:lang w:eastAsia="zh-CN"/>
              </w:rPr>
            </w:pPr>
            <w:r w:rsidRPr="00CA2E66">
              <w:rPr>
                <w:rFonts w:ascii="Arial" w:hAnsi="Arial" w:cs="Arial"/>
                <w:noProof/>
                <w:sz w:val="20"/>
                <w:lang w:eastAsia="ja-JP"/>
              </w:rPr>
              <w:drawing>
                <wp:inline distT="0" distB="0" distL="0" distR="0" wp14:anchorId="614CE9C5" wp14:editId="5EB11483">
                  <wp:extent cx="609600" cy="609600"/>
                  <wp:effectExtent l="0" t="0" r="0" b="0"/>
                  <wp:docPr id="23" name="Picture 23" descr="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5" descr="6"/>
                          <pic:cNvPicPr>
                            <a:picLocks noChangeAspect="1" noChangeArrowheads="1"/>
                          </pic:cNvPicPr>
                        </pic:nvPicPr>
                        <pic:blipFill>
                          <a:blip r:embed="rId29" cstate="print">
                            <a:extLst>
                              <a:ext uri="{28A0092B-C50C-407E-A947-70E740481C1C}">
                                <a14:useLocalDpi xmlns:a14="http://schemas.microsoft.com/office/drawing/2010/main" val="0"/>
                              </a:ext>
                            </a:extLst>
                          </a:blip>
                          <a:srcRect/>
                          <a:stretch>
                            <a:fillRect/>
                          </a:stretch>
                        </pic:blipFill>
                        <pic:spPr bwMode="auto">
                          <a:xfrm>
                            <a:off x="0" y="0"/>
                            <a:ext cx="609600" cy="609600"/>
                          </a:xfrm>
                          <a:prstGeom prst="rect">
                            <a:avLst/>
                          </a:prstGeom>
                          <a:noFill/>
                          <a:ln>
                            <a:noFill/>
                          </a:ln>
                        </pic:spPr>
                      </pic:pic>
                    </a:graphicData>
                  </a:graphic>
                </wp:inline>
              </w:drawing>
            </w:r>
          </w:p>
        </w:tc>
        <w:tc>
          <w:tcPr>
            <w:tcW w:w="236" w:type="dxa"/>
            <w:tcBorders>
              <w:top w:val="single" w:sz="4" w:space="0" w:color="auto"/>
              <w:left w:val="nil"/>
              <w:bottom w:val="single" w:sz="4" w:space="0" w:color="auto"/>
              <w:right w:val="nil"/>
            </w:tcBorders>
          </w:tcPr>
          <w:p w14:paraId="637113C0" w14:textId="77777777" w:rsidR="006C6B79" w:rsidRPr="00CA2E66" w:rsidRDefault="006C6B79" w:rsidP="00811CB8">
            <w:pPr>
              <w:rPr>
                <w:rFonts w:ascii="Arial" w:hAnsi="Arial" w:cs="Arial"/>
                <w:sz w:val="20"/>
              </w:rPr>
            </w:pPr>
          </w:p>
        </w:tc>
        <w:tc>
          <w:tcPr>
            <w:tcW w:w="8764" w:type="dxa"/>
            <w:gridSpan w:val="16"/>
            <w:tcBorders>
              <w:top w:val="single" w:sz="4" w:space="0" w:color="auto"/>
              <w:left w:val="nil"/>
              <w:bottom w:val="single" w:sz="4" w:space="0" w:color="auto"/>
              <w:right w:val="nil"/>
            </w:tcBorders>
            <w:vAlign w:val="center"/>
          </w:tcPr>
          <w:p w14:paraId="1147601E" w14:textId="754B43B3" w:rsidR="006C6B79" w:rsidRPr="00CA2E66" w:rsidRDefault="006C6B79" w:rsidP="00811CB8">
            <w:pPr>
              <w:rPr>
                <w:rFonts w:ascii="Arial" w:hAnsi="Arial" w:cs="Arial"/>
                <w:sz w:val="20"/>
              </w:rPr>
            </w:pPr>
            <w:r w:rsidRPr="00CA2E66">
              <w:rPr>
                <w:rFonts w:ascii="Arial" w:hAnsi="Arial" w:cs="Arial"/>
                <w:sz w:val="20"/>
              </w:rPr>
              <w:t>Dust and minor imperfections can be polished out after the stated air-dry times have been reached, or after a full bake at 60°C object temperature, followed by a cool down of the object to ambient temperature. Carefully sand out dust particles and restore the surface according polishing recommendations. Ready to polish approximately 30 minutes after cool down to ambient temperature.</w:t>
            </w:r>
          </w:p>
        </w:tc>
      </w:tr>
      <w:tr w:rsidR="006C6B79" w:rsidRPr="00CA2E66" w14:paraId="637B3836" w14:textId="06E09DE3" w:rsidTr="001E444F">
        <w:trPr>
          <w:trHeight w:val="302"/>
        </w:trPr>
        <w:tc>
          <w:tcPr>
            <w:tcW w:w="279" w:type="dxa"/>
            <w:tcBorders>
              <w:top w:val="single" w:sz="4" w:space="0" w:color="auto"/>
              <w:left w:val="single" w:sz="4" w:space="0" w:color="auto"/>
              <w:bottom w:val="single" w:sz="4" w:space="0" w:color="auto"/>
              <w:right w:val="nil"/>
            </w:tcBorders>
            <w:shd w:val="clear" w:color="auto" w:fill="D9D9D9" w:themeFill="background1" w:themeFillShade="D9"/>
          </w:tcPr>
          <w:p w14:paraId="64600CDE" w14:textId="77777777" w:rsidR="006C6B79" w:rsidRPr="00CA2E66" w:rsidRDefault="006C6B79" w:rsidP="00811CB8">
            <w:pPr>
              <w:rPr>
                <w:rFonts w:ascii="Arial" w:hAnsi="Arial" w:cs="Arial"/>
                <w:b/>
                <w:sz w:val="20"/>
              </w:rPr>
            </w:pPr>
          </w:p>
        </w:tc>
        <w:tc>
          <w:tcPr>
            <w:tcW w:w="9918" w:type="dxa"/>
            <w:gridSpan w:val="18"/>
            <w:tcBorders>
              <w:top w:val="single" w:sz="4" w:space="0" w:color="auto"/>
              <w:left w:val="nil"/>
              <w:bottom w:val="single" w:sz="4" w:space="0" w:color="auto"/>
              <w:right w:val="single" w:sz="4" w:space="0" w:color="auto"/>
            </w:tcBorders>
            <w:shd w:val="clear" w:color="auto" w:fill="D9D9D9" w:themeFill="background1" w:themeFillShade="D9"/>
            <w:vAlign w:val="center"/>
          </w:tcPr>
          <w:p w14:paraId="7215C5F5" w14:textId="040F91FB" w:rsidR="006C6B79" w:rsidRPr="00CA2E66" w:rsidRDefault="006C6B79" w:rsidP="00811CB8">
            <w:pPr>
              <w:rPr>
                <w:rFonts w:ascii="Arial" w:hAnsi="Arial" w:cs="Arial"/>
                <w:b/>
                <w:sz w:val="20"/>
              </w:rPr>
            </w:pPr>
            <w:r w:rsidRPr="00CA2E66">
              <w:rPr>
                <w:rFonts w:ascii="Arial" w:hAnsi="Arial" w:cs="Arial"/>
                <w:b/>
                <w:sz w:val="20"/>
              </w:rPr>
              <w:t>Theoretical coverage</w:t>
            </w:r>
          </w:p>
        </w:tc>
      </w:tr>
      <w:tr w:rsidR="006C6B79" w:rsidRPr="00CA2E66" w14:paraId="4EF2F2DA" w14:textId="3EF525C3" w:rsidTr="00F87848">
        <w:trPr>
          <w:trHeight w:val="1298"/>
        </w:trPr>
        <w:tc>
          <w:tcPr>
            <w:tcW w:w="279" w:type="dxa"/>
            <w:tcBorders>
              <w:top w:val="single" w:sz="4" w:space="0" w:color="auto"/>
              <w:left w:val="nil"/>
              <w:bottom w:val="single" w:sz="4" w:space="0" w:color="auto"/>
              <w:right w:val="nil"/>
            </w:tcBorders>
          </w:tcPr>
          <w:p w14:paraId="03657360" w14:textId="77777777" w:rsidR="006C6B79" w:rsidRPr="00CA2E66" w:rsidRDefault="006C6B79" w:rsidP="00811CB8">
            <w:pPr>
              <w:rPr>
                <w:rFonts w:ascii="Arial" w:hAnsi="Arial" w:cs="Arial"/>
                <w:sz w:val="20"/>
              </w:rPr>
            </w:pPr>
          </w:p>
        </w:tc>
        <w:tc>
          <w:tcPr>
            <w:tcW w:w="9918" w:type="dxa"/>
            <w:gridSpan w:val="18"/>
            <w:tcBorders>
              <w:top w:val="single" w:sz="4" w:space="0" w:color="auto"/>
              <w:left w:val="nil"/>
              <w:bottom w:val="single" w:sz="4" w:space="0" w:color="auto"/>
              <w:right w:val="nil"/>
            </w:tcBorders>
            <w:vAlign w:val="center"/>
          </w:tcPr>
          <w:p w14:paraId="6721859A" w14:textId="53DA93D0" w:rsidR="006C6B79" w:rsidRPr="00CA2E66" w:rsidRDefault="006C6B79" w:rsidP="00811CB8">
            <w:pPr>
              <w:rPr>
                <w:rFonts w:ascii="Arial" w:hAnsi="Arial" w:cs="Arial"/>
                <w:sz w:val="20"/>
              </w:rPr>
            </w:pPr>
            <w:r w:rsidRPr="00CA2E66">
              <w:rPr>
                <w:rFonts w:ascii="Arial" w:hAnsi="Arial" w:cs="Arial"/>
                <w:sz w:val="20"/>
              </w:rPr>
              <w:t>By using the recommended</w:t>
            </w:r>
            <w:r w:rsidRPr="00CA2E66">
              <w:rPr>
                <w:rFonts w:ascii="Arial" w:hAnsi="Arial"/>
                <w:sz w:val="20"/>
              </w:rPr>
              <w:t xml:space="preserve"> application, the theoretical material usage is </w:t>
            </w:r>
            <w:r w:rsidRPr="00CA2E66">
              <w:rPr>
                <w:rFonts w:ascii="Arial" w:hAnsi="Arial" w:cs="Arial"/>
                <w:sz w:val="20"/>
              </w:rPr>
              <w:t>± 7</w:t>
            </w:r>
            <w:r w:rsidRPr="00CA2E66">
              <w:rPr>
                <w:rFonts w:ascii="Arial" w:hAnsi="Arial"/>
                <w:sz w:val="20"/>
              </w:rPr>
              <w:t xml:space="preserve"> m²/liter RTS mixture.</w:t>
            </w:r>
          </w:p>
          <w:p w14:paraId="0C0F48FA" w14:textId="1DFBA012" w:rsidR="006C6B79" w:rsidRPr="00CA2E66" w:rsidRDefault="006C6B79" w:rsidP="00811CB8">
            <w:pPr>
              <w:rPr>
                <w:rFonts w:ascii="Arial" w:hAnsi="Arial"/>
                <w:sz w:val="20"/>
              </w:rPr>
            </w:pPr>
            <w:r w:rsidRPr="00CA2E66">
              <w:rPr>
                <w:rFonts w:ascii="Arial" w:hAnsi="Arial" w:cs="Arial"/>
                <w:sz w:val="20"/>
              </w:rPr>
              <w:t xml:space="preserve">The theoretical material usage at 1μm dry film thickness is: </w:t>
            </w:r>
            <w:r>
              <w:rPr>
                <w:rFonts w:ascii="Arial" w:hAnsi="Arial" w:cs="Arial"/>
                <w:sz w:val="20"/>
              </w:rPr>
              <w:t>376</w:t>
            </w:r>
            <w:r w:rsidRPr="00CA2E66">
              <w:rPr>
                <w:rFonts w:ascii="Arial" w:hAnsi="Arial" w:cs="Arial"/>
                <w:sz w:val="20"/>
              </w:rPr>
              <w:t xml:space="preserve"> - </w:t>
            </w:r>
            <w:r>
              <w:rPr>
                <w:rFonts w:ascii="Arial" w:hAnsi="Arial" w:cs="Arial"/>
                <w:sz w:val="20"/>
              </w:rPr>
              <w:t>401</w:t>
            </w:r>
            <w:r w:rsidRPr="00CA2E66">
              <w:rPr>
                <w:rFonts w:ascii="Arial" w:hAnsi="Arial"/>
                <w:sz w:val="20"/>
              </w:rPr>
              <w:t xml:space="preserve"> m²/liter</w:t>
            </w:r>
          </w:p>
          <w:p w14:paraId="416F651A" w14:textId="77777777" w:rsidR="006C6B79" w:rsidRPr="00F87848" w:rsidRDefault="006C6B79" w:rsidP="00811CB8">
            <w:pPr>
              <w:rPr>
                <w:rFonts w:ascii="Arial" w:hAnsi="Arial"/>
                <w:sz w:val="16"/>
                <w:szCs w:val="16"/>
              </w:rPr>
            </w:pPr>
          </w:p>
          <w:p w14:paraId="5DB69210" w14:textId="361BD9FB" w:rsidR="006C6B79" w:rsidRPr="00CA2E66" w:rsidRDefault="006C6B79" w:rsidP="00811CB8">
            <w:pPr>
              <w:rPr>
                <w:rFonts w:ascii="Arial" w:hAnsi="Arial" w:cs="Arial"/>
                <w:sz w:val="20"/>
              </w:rPr>
            </w:pPr>
            <w:r w:rsidRPr="00CA2E66">
              <w:rPr>
                <w:rFonts w:ascii="Arial" w:hAnsi="Arial"/>
                <w:sz w:val="20"/>
              </w:rPr>
              <w:t>The practical material usage depends on many factors i.e. shape of the object, roughness of the surface, application techniques, pressure and application circumstances.</w:t>
            </w:r>
          </w:p>
        </w:tc>
      </w:tr>
      <w:tr w:rsidR="005C7482" w:rsidRPr="00CA2E66" w14:paraId="4AC1E557" w14:textId="77777777" w:rsidTr="001E444F">
        <w:trPr>
          <w:trHeight w:val="64"/>
        </w:trPr>
        <w:tc>
          <w:tcPr>
            <w:tcW w:w="279" w:type="dxa"/>
            <w:tcBorders>
              <w:top w:val="single" w:sz="4" w:space="0" w:color="auto"/>
              <w:left w:val="single" w:sz="4" w:space="0" w:color="auto"/>
              <w:bottom w:val="single" w:sz="4" w:space="0" w:color="auto"/>
              <w:right w:val="nil"/>
            </w:tcBorders>
            <w:shd w:val="clear" w:color="auto" w:fill="D9D9D9" w:themeFill="background1" w:themeFillShade="D9"/>
          </w:tcPr>
          <w:p w14:paraId="406EA4AA" w14:textId="77777777" w:rsidR="005C7482" w:rsidRPr="00CA2E66" w:rsidRDefault="005C7482" w:rsidP="00811CB8">
            <w:pPr>
              <w:rPr>
                <w:rFonts w:ascii="Arial" w:hAnsi="Arial" w:cs="Arial"/>
                <w:b/>
                <w:sz w:val="20"/>
              </w:rPr>
            </w:pPr>
          </w:p>
        </w:tc>
        <w:tc>
          <w:tcPr>
            <w:tcW w:w="9918" w:type="dxa"/>
            <w:gridSpan w:val="18"/>
            <w:tcBorders>
              <w:top w:val="single" w:sz="4" w:space="0" w:color="auto"/>
              <w:left w:val="nil"/>
              <w:bottom w:val="single" w:sz="4" w:space="0" w:color="auto"/>
              <w:right w:val="single" w:sz="4" w:space="0" w:color="auto"/>
            </w:tcBorders>
            <w:shd w:val="clear" w:color="auto" w:fill="D9D9D9" w:themeFill="background1" w:themeFillShade="D9"/>
            <w:vAlign w:val="center"/>
          </w:tcPr>
          <w:p w14:paraId="6FAFEA71" w14:textId="47F0F2E5" w:rsidR="005C7482" w:rsidRPr="00CA2E66" w:rsidRDefault="00487200" w:rsidP="00811CB8">
            <w:pPr>
              <w:rPr>
                <w:rFonts w:ascii="Arial" w:hAnsi="Arial" w:cs="Arial"/>
                <w:b/>
                <w:sz w:val="20"/>
              </w:rPr>
            </w:pPr>
            <w:r>
              <w:rPr>
                <w:rFonts w:ascii="Arial" w:hAnsi="Arial" w:cs="Arial"/>
                <w:b/>
                <w:sz w:val="20"/>
              </w:rPr>
              <w:t>Film Thickness</w:t>
            </w:r>
          </w:p>
        </w:tc>
      </w:tr>
      <w:tr w:rsidR="005C7482" w:rsidRPr="00CA2E66" w14:paraId="289EE9A2" w14:textId="77777777" w:rsidTr="00F87848">
        <w:trPr>
          <w:trHeight w:val="452"/>
        </w:trPr>
        <w:tc>
          <w:tcPr>
            <w:tcW w:w="279" w:type="dxa"/>
            <w:tcBorders>
              <w:top w:val="single" w:sz="4" w:space="0" w:color="auto"/>
              <w:left w:val="single" w:sz="4" w:space="0" w:color="auto"/>
              <w:bottom w:val="single" w:sz="4" w:space="0" w:color="auto"/>
              <w:right w:val="nil"/>
            </w:tcBorders>
          </w:tcPr>
          <w:p w14:paraId="0B8810DA" w14:textId="77777777" w:rsidR="005C7482" w:rsidRPr="00F87848" w:rsidRDefault="005C7482" w:rsidP="00811CB8">
            <w:pPr>
              <w:rPr>
                <w:rFonts w:ascii="Arial" w:hAnsi="Arial" w:cs="Arial"/>
                <w:b/>
                <w:sz w:val="20"/>
                <w:szCs w:val="20"/>
              </w:rPr>
            </w:pPr>
          </w:p>
        </w:tc>
        <w:tc>
          <w:tcPr>
            <w:tcW w:w="9918" w:type="dxa"/>
            <w:gridSpan w:val="18"/>
            <w:tcBorders>
              <w:top w:val="single" w:sz="4" w:space="0" w:color="auto"/>
              <w:left w:val="nil"/>
              <w:bottom w:val="single" w:sz="4" w:space="0" w:color="auto"/>
              <w:right w:val="single" w:sz="4" w:space="0" w:color="auto"/>
            </w:tcBorders>
            <w:vAlign w:val="center"/>
          </w:tcPr>
          <w:p w14:paraId="7DFB314A" w14:textId="0AA37CBA" w:rsidR="005C7482" w:rsidRPr="00F87848" w:rsidRDefault="00F87848" w:rsidP="00811CB8">
            <w:pPr>
              <w:rPr>
                <w:rFonts w:ascii="Arial" w:hAnsi="Arial" w:cs="Arial"/>
                <w:b/>
                <w:sz w:val="20"/>
                <w:szCs w:val="20"/>
                <w:highlight w:val="yellow"/>
              </w:rPr>
            </w:pPr>
            <w:r w:rsidRPr="003E4A4E">
              <w:rPr>
                <w:rFonts w:ascii="Arial" w:hAnsi="Arial" w:cs="Arial"/>
                <w:sz w:val="20"/>
                <w:szCs w:val="20"/>
              </w:rPr>
              <w:t>By using the recommended application: 50-60µm</w:t>
            </w:r>
          </w:p>
        </w:tc>
      </w:tr>
      <w:tr w:rsidR="006C6B79" w:rsidRPr="00CA2E66" w14:paraId="25BC470D" w14:textId="6B43E4ED" w:rsidTr="001E444F">
        <w:trPr>
          <w:trHeight w:val="64"/>
        </w:trPr>
        <w:tc>
          <w:tcPr>
            <w:tcW w:w="279" w:type="dxa"/>
            <w:tcBorders>
              <w:top w:val="single" w:sz="4" w:space="0" w:color="auto"/>
              <w:left w:val="single" w:sz="4" w:space="0" w:color="auto"/>
              <w:bottom w:val="single" w:sz="4" w:space="0" w:color="auto"/>
              <w:right w:val="nil"/>
            </w:tcBorders>
            <w:shd w:val="clear" w:color="auto" w:fill="D9D9D9" w:themeFill="background1" w:themeFillShade="D9"/>
          </w:tcPr>
          <w:p w14:paraId="54EC2C93" w14:textId="77777777" w:rsidR="006C6B79" w:rsidRPr="00CA2E66" w:rsidRDefault="006C6B79" w:rsidP="00811CB8">
            <w:pPr>
              <w:rPr>
                <w:rFonts w:ascii="Arial" w:hAnsi="Arial" w:cs="Arial"/>
                <w:b/>
                <w:sz w:val="20"/>
              </w:rPr>
            </w:pPr>
          </w:p>
        </w:tc>
        <w:tc>
          <w:tcPr>
            <w:tcW w:w="9918" w:type="dxa"/>
            <w:gridSpan w:val="18"/>
            <w:tcBorders>
              <w:top w:val="single" w:sz="4" w:space="0" w:color="auto"/>
              <w:left w:val="nil"/>
              <w:bottom w:val="single" w:sz="4" w:space="0" w:color="auto"/>
              <w:right w:val="single" w:sz="4" w:space="0" w:color="auto"/>
            </w:tcBorders>
            <w:shd w:val="clear" w:color="auto" w:fill="D9D9D9" w:themeFill="background1" w:themeFillShade="D9"/>
            <w:vAlign w:val="center"/>
          </w:tcPr>
          <w:p w14:paraId="26B2589B" w14:textId="6607D10F" w:rsidR="006C6B79" w:rsidRPr="00CA2E66" w:rsidRDefault="006C6B79" w:rsidP="00811CB8">
            <w:pPr>
              <w:rPr>
                <w:rFonts w:ascii="Arial" w:hAnsi="Arial" w:cs="Arial"/>
                <w:b/>
                <w:sz w:val="20"/>
              </w:rPr>
            </w:pPr>
            <w:r w:rsidRPr="00CA2E66">
              <w:rPr>
                <w:rFonts w:ascii="Arial" w:hAnsi="Arial" w:cs="Arial"/>
                <w:b/>
                <w:sz w:val="20"/>
              </w:rPr>
              <w:t>Cleaning of equipment</w:t>
            </w:r>
          </w:p>
        </w:tc>
      </w:tr>
      <w:tr w:rsidR="006C6B79" w:rsidRPr="00CA2E66" w14:paraId="3BE3E2AB" w14:textId="1BBE5A5A" w:rsidTr="001E444F">
        <w:trPr>
          <w:trHeight w:val="403"/>
        </w:trPr>
        <w:tc>
          <w:tcPr>
            <w:tcW w:w="279" w:type="dxa"/>
            <w:tcBorders>
              <w:top w:val="single" w:sz="4" w:space="0" w:color="auto"/>
              <w:left w:val="nil"/>
              <w:bottom w:val="single" w:sz="4" w:space="0" w:color="auto"/>
              <w:right w:val="nil"/>
            </w:tcBorders>
          </w:tcPr>
          <w:p w14:paraId="058D7D1C" w14:textId="77777777" w:rsidR="006C6B79" w:rsidRPr="00CA2E66" w:rsidRDefault="006C6B79" w:rsidP="00811CB8">
            <w:pPr>
              <w:tabs>
                <w:tab w:val="left" w:pos="-720"/>
              </w:tabs>
              <w:suppressAutoHyphens/>
              <w:rPr>
                <w:rFonts w:ascii="Arial" w:hAnsi="Arial" w:cs="Arial"/>
                <w:sz w:val="20"/>
              </w:rPr>
            </w:pPr>
          </w:p>
        </w:tc>
        <w:tc>
          <w:tcPr>
            <w:tcW w:w="9243" w:type="dxa"/>
            <w:gridSpan w:val="14"/>
            <w:tcBorders>
              <w:top w:val="single" w:sz="4" w:space="0" w:color="auto"/>
              <w:left w:val="nil"/>
              <w:bottom w:val="single" w:sz="4" w:space="0" w:color="auto"/>
              <w:right w:val="nil"/>
            </w:tcBorders>
            <w:vAlign w:val="center"/>
          </w:tcPr>
          <w:p w14:paraId="42FE9696" w14:textId="0376F479" w:rsidR="006C6B79" w:rsidRPr="00CA2E66" w:rsidRDefault="006C6B79" w:rsidP="00811CB8">
            <w:pPr>
              <w:tabs>
                <w:tab w:val="left" w:pos="-720"/>
              </w:tabs>
              <w:suppressAutoHyphens/>
              <w:rPr>
                <w:rFonts w:ascii="Arial" w:hAnsi="Arial" w:cs="Arial"/>
                <w:sz w:val="20"/>
              </w:rPr>
            </w:pPr>
            <w:r w:rsidRPr="00CA2E66">
              <w:rPr>
                <w:rFonts w:ascii="Arial" w:hAnsi="Arial" w:cs="Arial"/>
                <w:sz w:val="20"/>
              </w:rPr>
              <w:t>Sikkens Solvents or solvent borne Gun</w:t>
            </w:r>
            <w:r>
              <w:rPr>
                <w:rFonts w:ascii="Arial" w:hAnsi="Arial" w:cs="Arial"/>
                <w:sz w:val="20"/>
              </w:rPr>
              <w:t xml:space="preserve"> </w:t>
            </w:r>
            <w:r w:rsidRPr="00CA2E66">
              <w:rPr>
                <w:rFonts w:ascii="Arial" w:hAnsi="Arial" w:cs="Arial"/>
                <w:sz w:val="20"/>
              </w:rPr>
              <w:t>cleaners</w:t>
            </w:r>
          </w:p>
        </w:tc>
        <w:tc>
          <w:tcPr>
            <w:tcW w:w="675" w:type="dxa"/>
            <w:gridSpan w:val="4"/>
            <w:tcBorders>
              <w:top w:val="single" w:sz="4" w:space="0" w:color="auto"/>
              <w:left w:val="nil"/>
              <w:bottom w:val="single" w:sz="4" w:space="0" w:color="auto"/>
              <w:right w:val="nil"/>
            </w:tcBorders>
          </w:tcPr>
          <w:p w14:paraId="709CEC49" w14:textId="77777777" w:rsidR="006C6B79" w:rsidRPr="00CA2E66" w:rsidRDefault="006C6B79" w:rsidP="00811CB8">
            <w:pPr>
              <w:tabs>
                <w:tab w:val="left" w:pos="-720"/>
              </w:tabs>
              <w:suppressAutoHyphens/>
              <w:rPr>
                <w:rFonts w:ascii="Arial" w:hAnsi="Arial" w:cs="Arial"/>
                <w:sz w:val="20"/>
              </w:rPr>
            </w:pPr>
          </w:p>
        </w:tc>
      </w:tr>
      <w:tr w:rsidR="006C6B79" w:rsidRPr="00CA2E66" w14:paraId="0C5E9EC8" w14:textId="0FE34E45" w:rsidTr="00F87848">
        <w:trPr>
          <w:trHeight w:val="263"/>
        </w:trPr>
        <w:tc>
          <w:tcPr>
            <w:tcW w:w="279" w:type="dxa"/>
            <w:tcBorders>
              <w:top w:val="single" w:sz="4" w:space="0" w:color="auto"/>
              <w:left w:val="single" w:sz="4" w:space="0" w:color="auto"/>
              <w:bottom w:val="single" w:sz="4" w:space="0" w:color="auto"/>
              <w:right w:val="nil"/>
            </w:tcBorders>
            <w:shd w:val="clear" w:color="auto" w:fill="D9D9D9" w:themeFill="background1" w:themeFillShade="D9"/>
          </w:tcPr>
          <w:p w14:paraId="04DB1CAC" w14:textId="77777777" w:rsidR="006C6B79" w:rsidRPr="006B171C" w:rsidRDefault="006C6B79" w:rsidP="00811CB8">
            <w:pPr>
              <w:rPr>
                <w:rFonts w:ascii="Arial" w:hAnsi="Arial" w:cs="Arial"/>
                <w:b/>
                <w:sz w:val="20"/>
              </w:rPr>
            </w:pPr>
          </w:p>
        </w:tc>
        <w:tc>
          <w:tcPr>
            <w:tcW w:w="9918" w:type="dxa"/>
            <w:gridSpan w:val="18"/>
            <w:tcBorders>
              <w:top w:val="single" w:sz="4" w:space="0" w:color="auto"/>
              <w:left w:val="nil"/>
              <w:bottom w:val="single" w:sz="4" w:space="0" w:color="auto"/>
              <w:right w:val="single" w:sz="4" w:space="0" w:color="auto"/>
            </w:tcBorders>
            <w:shd w:val="clear" w:color="auto" w:fill="D9D9D9" w:themeFill="background1" w:themeFillShade="D9"/>
            <w:vAlign w:val="center"/>
          </w:tcPr>
          <w:p w14:paraId="1E3E69B0" w14:textId="200542A9" w:rsidR="006C6B79" w:rsidRPr="006B171C" w:rsidRDefault="006C6B79" w:rsidP="00811CB8">
            <w:pPr>
              <w:rPr>
                <w:rFonts w:ascii="Arial" w:hAnsi="Arial" w:cs="Arial"/>
                <w:b/>
                <w:sz w:val="20"/>
              </w:rPr>
            </w:pPr>
            <w:r w:rsidRPr="006B171C">
              <w:rPr>
                <w:rFonts w:ascii="Arial" w:hAnsi="Arial" w:cs="Arial"/>
                <w:b/>
                <w:sz w:val="20"/>
              </w:rPr>
              <w:t>VOC</w:t>
            </w:r>
          </w:p>
        </w:tc>
      </w:tr>
      <w:tr w:rsidR="006C6B79" w:rsidRPr="00CA2E66" w14:paraId="410A9F89" w14:textId="51C0EF0D" w:rsidTr="001E444F">
        <w:trPr>
          <w:trHeight w:val="403"/>
        </w:trPr>
        <w:tc>
          <w:tcPr>
            <w:tcW w:w="279" w:type="dxa"/>
            <w:tcBorders>
              <w:top w:val="single" w:sz="4" w:space="0" w:color="auto"/>
              <w:left w:val="nil"/>
              <w:bottom w:val="single" w:sz="4" w:space="0" w:color="auto"/>
              <w:right w:val="nil"/>
            </w:tcBorders>
          </w:tcPr>
          <w:p w14:paraId="26D95467" w14:textId="77777777" w:rsidR="006C6B79" w:rsidRPr="006B171C" w:rsidRDefault="006C6B79" w:rsidP="00811CB8">
            <w:pPr>
              <w:tabs>
                <w:tab w:val="left" w:pos="-720"/>
              </w:tabs>
              <w:suppressAutoHyphens/>
              <w:rPr>
                <w:rFonts w:ascii="Arial" w:hAnsi="Arial" w:cs="Arial"/>
                <w:sz w:val="20"/>
              </w:rPr>
            </w:pPr>
          </w:p>
        </w:tc>
        <w:tc>
          <w:tcPr>
            <w:tcW w:w="9918" w:type="dxa"/>
            <w:gridSpan w:val="18"/>
            <w:tcBorders>
              <w:top w:val="single" w:sz="4" w:space="0" w:color="auto"/>
              <w:left w:val="nil"/>
              <w:bottom w:val="single" w:sz="4" w:space="0" w:color="auto"/>
              <w:right w:val="nil"/>
            </w:tcBorders>
            <w:vAlign w:val="center"/>
          </w:tcPr>
          <w:p w14:paraId="719FB058" w14:textId="64E7ACB4" w:rsidR="006C6B79" w:rsidRPr="006B171C" w:rsidRDefault="006C6B79" w:rsidP="00811CB8">
            <w:pPr>
              <w:tabs>
                <w:tab w:val="left" w:pos="-720"/>
              </w:tabs>
              <w:suppressAutoHyphens/>
              <w:rPr>
                <w:rFonts w:ascii="Arial" w:hAnsi="Arial" w:cs="Arial"/>
                <w:sz w:val="20"/>
              </w:rPr>
            </w:pPr>
            <w:r w:rsidRPr="006B171C">
              <w:rPr>
                <w:rFonts w:ascii="Arial" w:hAnsi="Arial" w:cs="Arial"/>
                <w:sz w:val="20"/>
              </w:rPr>
              <w:t xml:space="preserve">The VOC content of this product in ready to use form is </w:t>
            </w:r>
            <w:r w:rsidRPr="00B00EB6">
              <w:rPr>
                <w:rFonts w:ascii="Arial" w:hAnsi="Arial" w:cs="Arial"/>
                <w:sz w:val="20"/>
              </w:rPr>
              <w:t>506 - 578</w:t>
            </w:r>
            <w:r w:rsidRPr="006B171C">
              <w:rPr>
                <w:rFonts w:ascii="Arial" w:hAnsi="Arial"/>
                <w:sz w:val="20"/>
              </w:rPr>
              <w:t xml:space="preserve"> g/liter RTS mixture.</w:t>
            </w:r>
          </w:p>
        </w:tc>
      </w:tr>
      <w:tr w:rsidR="006C6B79" w:rsidRPr="00CA2E66" w14:paraId="71CC4437" w14:textId="696FC692" w:rsidTr="00F87848">
        <w:trPr>
          <w:trHeight w:val="200"/>
        </w:trPr>
        <w:tc>
          <w:tcPr>
            <w:tcW w:w="279" w:type="dxa"/>
            <w:tcBorders>
              <w:top w:val="single" w:sz="4" w:space="0" w:color="auto"/>
              <w:left w:val="single" w:sz="4" w:space="0" w:color="auto"/>
              <w:bottom w:val="single" w:sz="4" w:space="0" w:color="auto"/>
              <w:right w:val="nil"/>
            </w:tcBorders>
            <w:shd w:val="clear" w:color="auto" w:fill="D9D9D9" w:themeFill="background1" w:themeFillShade="D9"/>
          </w:tcPr>
          <w:p w14:paraId="42F1DBA7" w14:textId="77777777" w:rsidR="006C6B79" w:rsidRPr="00CA2E66" w:rsidRDefault="006C6B79" w:rsidP="00811CB8">
            <w:pPr>
              <w:rPr>
                <w:rFonts w:ascii="Arial" w:hAnsi="Arial" w:cs="Arial"/>
                <w:b/>
                <w:sz w:val="20"/>
              </w:rPr>
            </w:pPr>
          </w:p>
        </w:tc>
        <w:tc>
          <w:tcPr>
            <w:tcW w:w="9918" w:type="dxa"/>
            <w:gridSpan w:val="18"/>
            <w:tcBorders>
              <w:top w:val="single" w:sz="4" w:space="0" w:color="auto"/>
              <w:left w:val="nil"/>
              <w:bottom w:val="single" w:sz="4" w:space="0" w:color="auto"/>
              <w:right w:val="single" w:sz="4" w:space="0" w:color="auto"/>
            </w:tcBorders>
            <w:shd w:val="clear" w:color="auto" w:fill="D9D9D9" w:themeFill="background1" w:themeFillShade="D9"/>
            <w:vAlign w:val="center"/>
          </w:tcPr>
          <w:p w14:paraId="0021C9B3" w14:textId="7A87B32E" w:rsidR="006C6B79" w:rsidRPr="00CA2E66" w:rsidRDefault="006C6B79" w:rsidP="00811CB8">
            <w:pPr>
              <w:rPr>
                <w:rFonts w:ascii="Arial" w:hAnsi="Arial" w:cs="Arial"/>
                <w:b/>
                <w:sz w:val="20"/>
              </w:rPr>
            </w:pPr>
            <w:r w:rsidRPr="00CA2E66">
              <w:rPr>
                <w:rFonts w:ascii="Arial" w:hAnsi="Arial" w:cs="Arial"/>
                <w:b/>
                <w:sz w:val="20"/>
              </w:rPr>
              <w:t>Product storage</w:t>
            </w:r>
          </w:p>
        </w:tc>
      </w:tr>
      <w:tr w:rsidR="006C6B79" w:rsidRPr="00CA2E66" w14:paraId="34ED0A0A" w14:textId="04C99732" w:rsidTr="006C6B79">
        <w:trPr>
          <w:trHeight w:val="934"/>
        </w:trPr>
        <w:tc>
          <w:tcPr>
            <w:tcW w:w="279" w:type="dxa"/>
            <w:tcBorders>
              <w:top w:val="single" w:sz="4" w:space="0" w:color="auto"/>
              <w:left w:val="nil"/>
              <w:bottom w:val="single" w:sz="4" w:space="0" w:color="auto"/>
              <w:right w:val="nil"/>
            </w:tcBorders>
          </w:tcPr>
          <w:p w14:paraId="1CDE8712" w14:textId="77777777" w:rsidR="006C6B79" w:rsidRPr="00CA2E66" w:rsidRDefault="006C6B79" w:rsidP="00811CB8">
            <w:pPr>
              <w:rPr>
                <w:rFonts w:ascii="Arial" w:hAnsi="Arial"/>
                <w:sz w:val="20"/>
              </w:rPr>
            </w:pPr>
          </w:p>
        </w:tc>
        <w:tc>
          <w:tcPr>
            <w:tcW w:w="9918" w:type="dxa"/>
            <w:gridSpan w:val="18"/>
            <w:tcBorders>
              <w:top w:val="single" w:sz="4" w:space="0" w:color="auto"/>
              <w:left w:val="nil"/>
              <w:bottom w:val="single" w:sz="4" w:space="0" w:color="auto"/>
              <w:right w:val="nil"/>
            </w:tcBorders>
            <w:vAlign w:val="center"/>
          </w:tcPr>
          <w:p w14:paraId="009D20A3" w14:textId="53847DE4" w:rsidR="006C6B79" w:rsidRPr="00CA2E66" w:rsidRDefault="006C6B79" w:rsidP="00811CB8">
            <w:pPr>
              <w:rPr>
                <w:rFonts w:ascii="Arial" w:hAnsi="Arial" w:cs="Arial"/>
                <w:sz w:val="20"/>
              </w:rPr>
            </w:pPr>
            <w:r w:rsidRPr="00CA2E66">
              <w:rPr>
                <w:rFonts w:ascii="Arial" w:hAnsi="Arial"/>
                <w:sz w:val="20"/>
              </w:rPr>
              <w:t xml:space="preserve">Product shelf-life is determined when products are stored unopened at </w:t>
            </w:r>
            <w:r w:rsidRPr="00CA2E66">
              <w:rPr>
                <w:rFonts w:ascii="Arial" w:hAnsi="Arial" w:cs="Arial"/>
                <w:sz w:val="20"/>
              </w:rPr>
              <w:t>20°C</w:t>
            </w:r>
            <w:r w:rsidRPr="00CA2E66">
              <w:rPr>
                <w:rFonts w:ascii="Arial" w:hAnsi="Arial"/>
                <w:sz w:val="20"/>
              </w:rPr>
              <w:t>.</w:t>
            </w:r>
          </w:p>
          <w:p w14:paraId="26F9CA22" w14:textId="77777777" w:rsidR="006C6B79" w:rsidRPr="00CA2E66" w:rsidRDefault="006C6B79" w:rsidP="00811CB8">
            <w:pPr>
              <w:rPr>
                <w:rFonts w:ascii="Arial" w:hAnsi="Arial"/>
                <w:sz w:val="20"/>
              </w:rPr>
            </w:pPr>
            <w:r w:rsidRPr="00CA2E66">
              <w:rPr>
                <w:rFonts w:ascii="Arial" w:hAnsi="Arial"/>
                <w:sz w:val="20"/>
              </w:rPr>
              <w:t>Avoid extreme temperature fluctuation.</w:t>
            </w:r>
          </w:p>
          <w:p w14:paraId="44BA182E" w14:textId="25AB35A8" w:rsidR="006C6B79" w:rsidRPr="00CA2E66" w:rsidRDefault="006C6B79" w:rsidP="00B3194D">
            <w:pPr>
              <w:rPr>
                <w:rFonts w:ascii="Arial" w:hAnsi="Arial"/>
                <w:sz w:val="20"/>
              </w:rPr>
            </w:pPr>
            <w:r w:rsidRPr="00CA2E66">
              <w:rPr>
                <w:rFonts w:ascii="Arial" w:hAnsi="Arial" w:cs="Arial"/>
                <w:sz w:val="20"/>
              </w:rPr>
              <w:t>Product shelf life data see TDS S9.01.02</w:t>
            </w:r>
          </w:p>
        </w:tc>
      </w:tr>
    </w:tbl>
    <w:p w14:paraId="58517129" w14:textId="13EA297B" w:rsidR="00F87848" w:rsidRDefault="00F87848"/>
    <w:p w14:paraId="19460DC1" w14:textId="2F8A7630" w:rsidR="00EF47C1" w:rsidRDefault="00EF47C1"/>
    <w:p w14:paraId="084BAEA5" w14:textId="77777777" w:rsidR="00EF47C1" w:rsidRPr="00CA2E66" w:rsidRDefault="00EF47C1"/>
    <w:tbl>
      <w:tblPr>
        <w:tblStyle w:val="TableGrid"/>
        <w:tblW w:w="10046" w:type="dxa"/>
        <w:jc w:val="center"/>
        <w:tblLook w:val="01E0" w:firstRow="1" w:lastRow="1" w:firstColumn="1" w:lastColumn="1" w:noHBand="0" w:noVBand="0"/>
      </w:tblPr>
      <w:tblGrid>
        <w:gridCol w:w="10046"/>
      </w:tblGrid>
      <w:tr w:rsidR="00FE2308" w:rsidRPr="00CA2E66" w14:paraId="6423682D" w14:textId="77777777" w:rsidTr="00A24EEC">
        <w:trPr>
          <w:jc w:val="center"/>
        </w:trPr>
        <w:tc>
          <w:tcPr>
            <w:tcW w:w="10046" w:type="dxa"/>
            <w:tcBorders>
              <w:top w:val="nil"/>
              <w:left w:val="nil"/>
              <w:bottom w:val="nil"/>
              <w:right w:val="nil"/>
            </w:tcBorders>
          </w:tcPr>
          <w:p w14:paraId="6423682C" w14:textId="4CFEC5FF" w:rsidR="00FE2308" w:rsidRPr="00CA2E66" w:rsidRDefault="00FE2308">
            <w:pPr>
              <w:rPr>
                <w:rFonts w:ascii="Arial" w:hAnsi="Arial"/>
                <w:b/>
                <w:szCs w:val="18"/>
              </w:rPr>
            </w:pPr>
            <w:bookmarkStart w:id="1" w:name="Picto"/>
            <w:bookmarkEnd w:id="1"/>
            <w:r w:rsidRPr="00CA2E66">
              <w:rPr>
                <w:rFonts w:ascii="Arial" w:hAnsi="Arial"/>
                <w:b/>
                <w:szCs w:val="18"/>
              </w:rPr>
              <w:t xml:space="preserve">Akzo Nobel Car Refinishes </w:t>
            </w:r>
            <w:r w:rsidR="00227ECE" w:rsidRPr="00CA2E66">
              <w:rPr>
                <w:rFonts w:ascii="Arial" w:hAnsi="Arial"/>
                <w:b/>
                <w:szCs w:val="18"/>
              </w:rPr>
              <w:t>(Singapore) Pte Ltd</w:t>
            </w:r>
          </w:p>
        </w:tc>
      </w:tr>
      <w:tr w:rsidR="00FE2308" w:rsidRPr="00CA2E66" w14:paraId="6423682F" w14:textId="77777777" w:rsidTr="00A24EEC">
        <w:trPr>
          <w:jc w:val="center"/>
        </w:trPr>
        <w:tc>
          <w:tcPr>
            <w:tcW w:w="10046" w:type="dxa"/>
            <w:tcBorders>
              <w:top w:val="nil"/>
              <w:left w:val="nil"/>
              <w:bottom w:val="nil"/>
              <w:right w:val="nil"/>
            </w:tcBorders>
          </w:tcPr>
          <w:p w14:paraId="6423682E" w14:textId="36F31C3D" w:rsidR="00FE2308" w:rsidRPr="00CA2E66" w:rsidRDefault="00FE2308">
            <w:pPr>
              <w:rPr>
                <w:rFonts w:ascii="Arial" w:hAnsi="Arial"/>
                <w:b/>
                <w:szCs w:val="18"/>
              </w:rPr>
            </w:pPr>
            <w:r w:rsidRPr="00CA2E66">
              <w:rPr>
                <w:rFonts w:ascii="Arial" w:hAnsi="Arial"/>
                <w:b/>
                <w:szCs w:val="18"/>
              </w:rPr>
              <w:t xml:space="preserve">Address: </w:t>
            </w:r>
            <w:r w:rsidR="00227ECE" w:rsidRPr="00CA2E66">
              <w:rPr>
                <w:rFonts w:ascii="Arial" w:hAnsi="Arial"/>
                <w:b/>
                <w:szCs w:val="18"/>
              </w:rPr>
              <w:t>3 Changi Business Park Vista, #0</w:t>
            </w:r>
            <w:r w:rsidR="007B54E4" w:rsidRPr="00CA2E66">
              <w:rPr>
                <w:rFonts w:ascii="Arial" w:hAnsi="Arial"/>
                <w:b/>
                <w:szCs w:val="18"/>
              </w:rPr>
              <w:t>6</w:t>
            </w:r>
            <w:r w:rsidR="00227ECE" w:rsidRPr="00CA2E66">
              <w:rPr>
                <w:rFonts w:ascii="Arial" w:hAnsi="Arial"/>
                <w:b/>
                <w:szCs w:val="18"/>
              </w:rPr>
              <w:t>-01 Akzo Nobel House, Singapore 486051</w:t>
            </w:r>
          </w:p>
        </w:tc>
      </w:tr>
      <w:tr w:rsidR="00FE2308" w:rsidRPr="00CA2E66" w14:paraId="64236831" w14:textId="77777777" w:rsidTr="00A24EEC">
        <w:trPr>
          <w:jc w:val="center"/>
        </w:trPr>
        <w:tc>
          <w:tcPr>
            <w:tcW w:w="10046" w:type="dxa"/>
            <w:tcBorders>
              <w:top w:val="nil"/>
              <w:left w:val="nil"/>
              <w:bottom w:val="nil"/>
              <w:right w:val="nil"/>
            </w:tcBorders>
          </w:tcPr>
          <w:p w14:paraId="64236830" w14:textId="77777777" w:rsidR="00FE2308" w:rsidRPr="00CA2E66" w:rsidRDefault="00FE2308">
            <w:pPr>
              <w:rPr>
                <w:rFonts w:ascii="Arial" w:hAnsi="Arial"/>
                <w:b/>
                <w:szCs w:val="18"/>
              </w:rPr>
            </w:pPr>
            <w:r w:rsidRPr="00CA2E66">
              <w:rPr>
                <w:rFonts w:ascii="Arial" w:hAnsi="Arial"/>
                <w:b/>
                <w:szCs w:val="18"/>
              </w:rPr>
              <w:t xml:space="preserve">Tel:  </w:t>
            </w:r>
            <w:r w:rsidR="00227ECE" w:rsidRPr="00CA2E66">
              <w:rPr>
                <w:rFonts w:ascii="Arial" w:hAnsi="Arial"/>
                <w:b/>
                <w:szCs w:val="18"/>
              </w:rPr>
              <w:t>+65 6635 5262</w:t>
            </w:r>
          </w:p>
        </w:tc>
      </w:tr>
      <w:tr w:rsidR="00476ADD" w:rsidRPr="00CA2E66" w14:paraId="64236833" w14:textId="77777777" w:rsidTr="00A24EEC">
        <w:trPr>
          <w:jc w:val="center"/>
        </w:trPr>
        <w:tc>
          <w:tcPr>
            <w:tcW w:w="10046" w:type="dxa"/>
            <w:tcBorders>
              <w:top w:val="nil"/>
              <w:left w:val="nil"/>
              <w:bottom w:val="single" w:sz="4" w:space="0" w:color="auto"/>
              <w:right w:val="nil"/>
            </w:tcBorders>
          </w:tcPr>
          <w:p w14:paraId="64236832" w14:textId="77777777" w:rsidR="00476ADD" w:rsidRPr="00CA2E66" w:rsidRDefault="00476ADD" w:rsidP="00A24EEC">
            <w:pPr>
              <w:rPr>
                <w:rFonts w:ascii="Arial" w:hAnsi="Arial"/>
                <w:b/>
                <w:szCs w:val="18"/>
              </w:rPr>
            </w:pPr>
          </w:p>
        </w:tc>
      </w:tr>
      <w:tr w:rsidR="00476ADD" w14:paraId="6423683B" w14:textId="77777777" w:rsidTr="00A24EEC">
        <w:trPr>
          <w:jc w:val="center"/>
        </w:trPr>
        <w:tc>
          <w:tcPr>
            <w:tcW w:w="10046" w:type="dxa"/>
            <w:tcBorders>
              <w:top w:val="single" w:sz="4" w:space="0" w:color="auto"/>
            </w:tcBorders>
          </w:tcPr>
          <w:p w14:paraId="64236834" w14:textId="77777777" w:rsidR="0080707A" w:rsidRPr="00CA2E66" w:rsidRDefault="0080707A" w:rsidP="00A24EEC">
            <w:pPr>
              <w:tabs>
                <w:tab w:val="right" w:pos="7549"/>
              </w:tabs>
              <w:rPr>
                <w:rFonts w:ascii="Arial" w:hAnsi="Arial"/>
                <w:b/>
                <w:sz w:val="16"/>
                <w:szCs w:val="16"/>
              </w:rPr>
            </w:pPr>
          </w:p>
          <w:p w14:paraId="18D9EF2C" w14:textId="77777777" w:rsidR="00693006" w:rsidRPr="00CA2E66" w:rsidRDefault="00693006" w:rsidP="00B23277">
            <w:pPr>
              <w:tabs>
                <w:tab w:val="right" w:pos="7549"/>
              </w:tabs>
              <w:jc w:val="both"/>
              <w:rPr>
                <w:rFonts w:ascii="Arial" w:hAnsi="Arial"/>
                <w:b/>
                <w:sz w:val="16"/>
                <w:szCs w:val="16"/>
              </w:rPr>
            </w:pPr>
            <w:r w:rsidRPr="00CA2E66">
              <w:rPr>
                <w:rFonts w:ascii="Arial" w:hAnsi="Arial"/>
                <w:b/>
                <w:sz w:val="16"/>
                <w:szCs w:val="16"/>
              </w:rPr>
              <w:t>FOR PROFESSIONAL USE WITH SUITABLE HS&amp;E EQUIPMENT</w:t>
            </w:r>
          </w:p>
          <w:p w14:paraId="097053EB" w14:textId="77777777" w:rsidR="00693006" w:rsidRPr="00CA2E66" w:rsidRDefault="00693006" w:rsidP="00B23277">
            <w:pPr>
              <w:tabs>
                <w:tab w:val="right" w:pos="7549"/>
              </w:tabs>
              <w:jc w:val="both"/>
              <w:rPr>
                <w:rFonts w:ascii="Arial" w:hAnsi="Arial"/>
                <w:b/>
                <w:sz w:val="16"/>
                <w:szCs w:val="16"/>
              </w:rPr>
            </w:pPr>
          </w:p>
          <w:p w14:paraId="64236836" w14:textId="7BB9293F" w:rsidR="00476ADD" w:rsidRPr="00CA2E66" w:rsidRDefault="00476ADD" w:rsidP="00B23277">
            <w:pPr>
              <w:tabs>
                <w:tab w:val="right" w:pos="7549"/>
              </w:tabs>
              <w:jc w:val="both"/>
              <w:rPr>
                <w:rFonts w:ascii="Arial" w:hAnsi="Arial"/>
                <w:sz w:val="14"/>
                <w:szCs w:val="14"/>
              </w:rPr>
            </w:pPr>
            <w:r w:rsidRPr="00CA2E66">
              <w:rPr>
                <w:rFonts w:ascii="Arial" w:hAnsi="Arial"/>
                <w:b/>
                <w:sz w:val="14"/>
                <w:szCs w:val="14"/>
              </w:rPr>
              <w:t xml:space="preserve">IMPORTANT NOTE  </w:t>
            </w:r>
            <w:r w:rsidRPr="00CA2E66">
              <w:rPr>
                <w:rFonts w:ascii="Arial" w:hAnsi="Arial"/>
                <w:sz w:val="14"/>
                <w:szCs w:val="14"/>
              </w:rPr>
              <w:t>The information in this data sheet is not intended to be exhaustive and is based on the present state of our knowledge and on current laws: any person using the product for any purpose other than that specifically recommended in the technical data sheet without first obtaining written confirmation from us as to the suitability of the product for the intended purpose does so at his own risk. It is always the responsibility of the user to take all necessary steps to fulfill the demands set out in the local rules and legislation. Always read the Material Data Sheet and the Technical Data Sheet for this product if available. All advice we give or any statement made about the product by us (whether in this data sheet or otherwise) is correct to the best of our knowledge but we have no control over the quality or the condition of the substrate or the many factors affecting the use and application of the product. Therefore, unless we specifically agree in writing otherwise, we do not accept any liability whatsoever for the performance of the product or for any loss or damage arising out of the use of the product.  All products supplied and technical advices given are subject to our standard terms and conditions of sale. You should request a copy of this document and review it carefully. The information contained in this data sheet is subject to modification from time to time in the light of experience and our policy of continuous development. It is the user's responsibility to verify that this data sheet is current prior to using the product.</w:t>
            </w:r>
          </w:p>
          <w:p w14:paraId="64236837" w14:textId="77777777" w:rsidR="00476ADD" w:rsidRPr="00CA2E66" w:rsidRDefault="00476ADD" w:rsidP="00A24EEC">
            <w:pPr>
              <w:tabs>
                <w:tab w:val="right" w:pos="7549"/>
              </w:tabs>
              <w:rPr>
                <w:rFonts w:ascii="Arial" w:hAnsi="Arial"/>
                <w:sz w:val="14"/>
                <w:szCs w:val="14"/>
              </w:rPr>
            </w:pPr>
          </w:p>
          <w:p w14:paraId="64236838" w14:textId="77777777" w:rsidR="00476ADD" w:rsidRPr="00CA2E66" w:rsidRDefault="00476ADD" w:rsidP="00A24EEC">
            <w:pPr>
              <w:tabs>
                <w:tab w:val="right" w:pos="7549"/>
              </w:tabs>
              <w:rPr>
                <w:rFonts w:ascii="Arial" w:hAnsi="Arial"/>
                <w:sz w:val="16"/>
                <w:szCs w:val="16"/>
              </w:rPr>
            </w:pPr>
            <w:r w:rsidRPr="00CA2E66">
              <w:rPr>
                <w:rFonts w:ascii="Arial" w:hAnsi="Arial"/>
                <w:sz w:val="16"/>
                <w:szCs w:val="16"/>
              </w:rPr>
              <w:t>Brand names mentioned in this data sheet are trademarks of or are licensed to Akzo Nobel.</w:t>
            </w:r>
          </w:p>
          <w:p w14:paraId="64236839" w14:textId="77777777" w:rsidR="00476ADD" w:rsidRPr="00CA2E66" w:rsidRDefault="00476ADD" w:rsidP="00A24EEC">
            <w:pPr>
              <w:tabs>
                <w:tab w:val="right" w:pos="7549"/>
              </w:tabs>
              <w:rPr>
                <w:rFonts w:ascii="Arial" w:hAnsi="Arial"/>
                <w:b/>
                <w:sz w:val="16"/>
                <w:szCs w:val="16"/>
              </w:rPr>
            </w:pPr>
            <w:r w:rsidRPr="00CA2E66">
              <w:rPr>
                <w:rFonts w:ascii="Arial" w:hAnsi="Arial"/>
                <w:b/>
                <w:sz w:val="16"/>
                <w:szCs w:val="16"/>
              </w:rPr>
              <w:t>Head Office</w:t>
            </w:r>
          </w:p>
          <w:p w14:paraId="6423683A" w14:textId="77777777" w:rsidR="00476ADD" w:rsidRPr="00F0065E" w:rsidRDefault="00476ADD" w:rsidP="00A24EEC">
            <w:pPr>
              <w:tabs>
                <w:tab w:val="right" w:pos="7549"/>
              </w:tabs>
              <w:rPr>
                <w:rFonts w:ascii="Arial" w:hAnsi="Arial"/>
                <w:b/>
                <w:sz w:val="16"/>
                <w:szCs w:val="16"/>
              </w:rPr>
            </w:pPr>
            <w:r w:rsidRPr="00CA2E66">
              <w:rPr>
                <w:rFonts w:ascii="Arial" w:hAnsi="Arial"/>
                <w:sz w:val="16"/>
                <w:szCs w:val="16"/>
              </w:rPr>
              <w:t xml:space="preserve">AkzoNobel Car Refinishes B.V., PO Box 3  2170 BA Sassenheim, The Netherlands. </w:t>
            </w:r>
            <w:hyperlink r:id="rId30" w:history="1">
              <w:r w:rsidRPr="00CA2E66">
                <w:rPr>
                  <w:rStyle w:val="Hyperlink"/>
                  <w:rFonts w:ascii="Arial" w:hAnsi="Arial"/>
                  <w:sz w:val="16"/>
                  <w:szCs w:val="16"/>
                </w:rPr>
                <w:t>www.sikkenscr.com</w:t>
              </w:r>
            </w:hyperlink>
          </w:p>
        </w:tc>
      </w:tr>
    </w:tbl>
    <w:p w14:paraId="6423683C" w14:textId="77777777" w:rsidR="00A9477E" w:rsidRDefault="00A9477E" w:rsidP="00B3194D">
      <w:pPr>
        <w:rPr>
          <w:lang w:val="en-GB"/>
        </w:rPr>
      </w:pPr>
    </w:p>
    <w:sectPr w:rsidR="00A9477E" w:rsidSect="00CA2E66">
      <w:headerReference w:type="even" r:id="rId31"/>
      <w:headerReference w:type="default" r:id="rId32"/>
      <w:footerReference w:type="even" r:id="rId33"/>
      <w:footerReference w:type="default" r:id="rId34"/>
      <w:headerReference w:type="first" r:id="rId35"/>
      <w:footerReference w:type="first" r:id="rId36"/>
      <w:endnotePr>
        <w:numFmt w:val="decimal"/>
      </w:endnotePr>
      <w:type w:val="continuous"/>
      <w:pgSz w:w="11907" w:h="16840" w:code="9"/>
      <w:pgMar w:top="2304" w:right="850" w:bottom="504" w:left="850" w:header="562" w:footer="288" w:gutter="0"/>
      <w:pgNumType w:start="1"/>
      <w:cols w:space="720"/>
      <w:noEndnote/>
      <w:docGrid w:linePitch="245"/>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32ECE9F5" w14:textId="77777777" w:rsidR="0089419B" w:rsidRDefault="0089419B">
      <w:pPr>
        <w:spacing w:line="20" w:lineRule="exact"/>
        <w:rPr>
          <w:sz w:val="24"/>
        </w:rPr>
      </w:pPr>
    </w:p>
  </w:endnote>
  <w:endnote w:type="continuationSeparator" w:id="0">
    <w:p w14:paraId="0F85B473" w14:textId="77777777" w:rsidR="0089419B" w:rsidRDefault="0089419B">
      <w:r>
        <w:rPr>
          <w:sz w:val="24"/>
        </w:rPr>
        <w:t xml:space="preserve"> </w:t>
      </w:r>
    </w:p>
  </w:endnote>
  <w:endnote w:type="continuationNotice" w:id="1">
    <w:p w14:paraId="1A1D8177" w14:textId="77777777" w:rsidR="0089419B" w:rsidRDefault="0089419B">
      <w:r>
        <w:rPr>
          <w:sz w:val="24"/>
        </w:rPr>
        <w:t xml:space="preserve"> </w:t>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Courier New">
    <w:panose1 w:val="02070309020205020404"/>
    <w:charset w:val="00"/>
    <w:family w:val="modern"/>
    <w:pitch w:val="fixed"/>
    <w:sig w:usb0="E0002EFF" w:usb1="C0007843"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MS Mincho">
    <w:altName w:val="ＭＳ 明朝"/>
    <w:panose1 w:val="02020609040205080304"/>
    <w:charset w:val="80"/>
    <w:family w:val="modern"/>
    <w:pitch w:val="fixed"/>
    <w:sig w:usb0="E00002FF" w:usb1="6AC7FDFB" w:usb2="08000012" w:usb3="00000000" w:csb0="0002009F" w:csb1="00000000"/>
  </w:font>
  <w:font w:name="SymbolItcT">
    <w:altName w:val="Times New Roman"/>
    <w:charset w:val="00"/>
    <w:family w:val="auto"/>
    <w:pitch w:val="variable"/>
    <w:sig w:usb0="00000001" w:usb1="00000000" w:usb2="00000000" w:usb3="00000000" w:csb0="00000013"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SimSun">
    <w:altName w:val="宋体"/>
    <w:panose1 w:val="02010600030101010101"/>
    <w:charset w:val="86"/>
    <w:family w:val="auto"/>
    <w:pitch w:val="variable"/>
    <w:sig w:usb0="00000203" w:usb1="288F0000" w:usb2="00000016" w:usb3="00000000" w:csb0="00040001" w:csb1="00000000"/>
  </w:font>
  <w:font w:name="Cambria">
    <w:panose1 w:val="02040503050406030204"/>
    <w:charset w:val="00"/>
    <w:family w:val="roman"/>
    <w:pitch w:val="variable"/>
    <w:sig w:usb0="E00006FF" w:usb1="420024FF" w:usb2="02000000" w:usb3="00000000" w:csb0="0000019F" w:csb1="00000000"/>
  </w:font>
  <w:font w:name="Calibri">
    <w:panose1 w:val="020F0502020204030204"/>
    <w:charset w:val="00"/>
    <w:family w:val="swiss"/>
    <w:pitch w:val="variable"/>
    <w:sig w:usb0="E4002EFF" w:usb1="C2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ayout w:type="fixed"/>
      <w:tblCellMar>
        <w:left w:w="71" w:type="dxa"/>
        <w:right w:w="71" w:type="dxa"/>
      </w:tblCellMar>
      <w:tblLook w:val="0000" w:firstRow="0" w:lastRow="0" w:firstColumn="0" w:lastColumn="0" w:noHBand="0" w:noVBand="0"/>
    </w:tblPr>
    <w:tblGrid>
      <w:gridCol w:w="2410"/>
      <w:gridCol w:w="2410"/>
      <w:gridCol w:w="4763"/>
    </w:tblGrid>
    <w:tr w:rsidR="008509B7" w14:paraId="64236873" w14:textId="77777777">
      <w:tc>
        <w:tcPr>
          <w:tcW w:w="2410" w:type="dxa"/>
        </w:tcPr>
        <w:p w14:paraId="64236870" w14:textId="77777777" w:rsidR="008509B7" w:rsidRDefault="008509B7">
          <w:pPr>
            <w:pStyle w:val="Footer"/>
            <w:tabs>
              <w:tab w:val="right" w:pos="2268"/>
            </w:tabs>
            <w:rPr>
              <w:b/>
            </w:rPr>
          </w:pPr>
          <w:r>
            <w:rPr>
              <w:b/>
              <w:u w:val="single"/>
            </w:rPr>
            <w:tab/>
          </w:r>
        </w:p>
      </w:tc>
      <w:tc>
        <w:tcPr>
          <w:tcW w:w="2410" w:type="dxa"/>
        </w:tcPr>
        <w:p w14:paraId="64236871" w14:textId="77777777" w:rsidR="008509B7" w:rsidRDefault="008509B7">
          <w:pPr>
            <w:pStyle w:val="Footer"/>
            <w:tabs>
              <w:tab w:val="right" w:pos="2268"/>
            </w:tabs>
            <w:rPr>
              <w:b/>
            </w:rPr>
          </w:pPr>
          <w:r>
            <w:rPr>
              <w:b/>
              <w:u w:val="single"/>
            </w:rPr>
            <w:tab/>
          </w:r>
        </w:p>
      </w:tc>
      <w:tc>
        <w:tcPr>
          <w:tcW w:w="4763" w:type="dxa"/>
        </w:tcPr>
        <w:p w14:paraId="64236872" w14:textId="77777777" w:rsidR="008509B7" w:rsidRDefault="008509B7">
          <w:pPr>
            <w:pStyle w:val="Footer"/>
            <w:tabs>
              <w:tab w:val="clear" w:pos="4153"/>
              <w:tab w:val="right" w:pos="4621"/>
            </w:tabs>
            <w:rPr>
              <w:b/>
            </w:rPr>
          </w:pPr>
          <w:r>
            <w:rPr>
              <w:b/>
              <w:u w:val="single"/>
            </w:rPr>
            <w:tab/>
          </w:r>
        </w:p>
      </w:tc>
    </w:tr>
  </w:tbl>
  <w:p w14:paraId="64236874" w14:textId="77777777" w:rsidR="008509B7" w:rsidRDefault="008509B7">
    <w:pPr>
      <w:pStyle w:val="Footer"/>
      <w:rPr>
        <w:sz w:val="2"/>
      </w:rP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4236875" w14:textId="77777777" w:rsidR="008509B7" w:rsidRDefault="008509B7" w:rsidP="00234B8E">
    <w:pPr>
      <w:pStyle w:val="Footer"/>
    </w:pPr>
    <w:bookmarkStart w:id="2" w:name="OLE_LINK1"/>
    <w:bookmarkStart w:id="3" w:name="OLE_LINK2"/>
    <w:bookmarkStart w:id="4" w:name="OLE_LINK3"/>
    <w:r>
      <w:rPr>
        <w:rFonts w:ascii="Arial" w:hAnsi="Arial"/>
        <w:noProof/>
        <w:lang w:eastAsia="ja-JP"/>
      </w:rPr>
      <w:drawing>
        <wp:anchor distT="0" distB="0" distL="114300" distR="114300" simplePos="0" relativeHeight="251657216" behindDoc="0" locked="0" layoutInCell="1" allowOverlap="1" wp14:anchorId="642368A1" wp14:editId="3B09AA7E">
          <wp:simplePos x="0" y="0"/>
          <wp:positionH relativeFrom="margin">
            <wp:posOffset>-548005</wp:posOffset>
          </wp:positionH>
          <wp:positionV relativeFrom="margin">
            <wp:posOffset>7818755</wp:posOffset>
          </wp:positionV>
          <wp:extent cx="7564755" cy="1285240"/>
          <wp:effectExtent l="0" t="0" r="0" b="0"/>
          <wp:wrapSquare wrapText="bothSides"/>
          <wp:docPr id="3" name="Afbeelding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Macintosh HD:Users:dvalize:Desktop:Sikkens-Block-A4-portrait.jpg"/>
                  <pic:cNvPicPr>
                    <a:picLocks noChangeAspect="1" noChangeArrowheads="1"/>
                  </pic:cNvPicPr>
                </pic:nvPicPr>
                <pic:blipFill rotWithShape="1">
                  <a:blip r:embed="rId1">
                    <a:extLst>
                      <a:ext uri="{28A0092B-C50C-407E-A947-70E740481C1C}">
                        <a14:useLocalDpi xmlns:a14="http://schemas.microsoft.com/office/drawing/2010/main" val="0"/>
                      </a:ext>
                    </a:extLst>
                  </a:blip>
                  <a:srcRect t="13471" b="9310"/>
                  <a:stretch/>
                </pic:blipFill>
                <pic:spPr bwMode="auto">
                  <a:xfrm>
                    <a:off x="0" y="0"/>
                    <a:ext cx="7564755" cy="1285240"/>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64236876" w14:textId="77777777" w:rsidR="008509B7" w:rsidRDefault="008509B7" w:rsidP="00234B8E">
    <w:pPr>
      <w:pStyle w:val="Footer"/>
    </w:pPr>
  </w:p>
  <w:p w14:paraId="64236877" w14:textId="77777777" w:rsidR="008509B7" w:rsidRDefault="008509B7" w:rsidP="00234B8E">
    <w:pPr>
      <w:pStyle w:val="Footer"/>
      <w:rPr>
        <w:sz w:val="14"/>
        <w:szCs w:val="14"/>
      </w:rPr>
    </w:pPr>
  </w:p>
  <w:p w14:paraId="64236878" w14:textId="77777777" w:rsidR="008509B7" w:rsidRDefault="008509B7" w:rsidP="00234B8E">
    <w:pPr>
      <w:pStyle w:val="Footer"/>
      <w:ind w:firstLine="708"/>
      <w:rPr>
        <w:sz w:val="14"/>
        <w:szCs w:val="14"/>
      </w:rPr>
    </w:pPr>
  </w:p>
  <w:p w14:paraId="64236879" w14:textId="77777777" w:rsidR="008509B7" w:rsidRDefault="008509B7" w:rsidP="00234B8E">
    <w:pPr>
      <w:pStyle w:val="Footer"/>
      <w:rPr>
        <w:sz w:val="14"/>
        <w:szCs w:val="14"/>
      </w:rPr>
    </w:pPr>
  </w:p>
  <w:p w14:paraId="6423687B" w14:textId="77777777" w:rsidR="008509B7" w:rsidRDefault="008509B7" w:rsidP="00234B8E">
    <w:pPr>
      <w:pStyle w:val="Footer"/>
      <w:rPr>
        <w:sz w:val="14"/>
        <w:szCs w:val="14"/>
      </w:rPr>
    </w:pPr>
  </w:p>
  <w:p w14:paraId="6423687C" w14:textId="77777777" w:rsidR="008509B7" w:rsidRDefault="008509B7" w:rsidP="00234B8E">
    <w:pPr>
      <w:pStyle w:val="Footer"/>
      <w:rPr>
        <w:sz w:val="14"/>
        <w:szCs w:val="14"/>
      </w:rPr>
    </w:pPr>
  </w:p>
  <w:bookmarkEnd w:id="2"/>
  <w:bookmarkEnd w:id="3"/>
  <w:bookmarkEnd w:id="4"/>
  <w:p w14:paraId="6423687D" w14:textId="77777777" w:rsidR="008509B7" w:rsidRPr="00A90260" w:rsidRDefault="008509B7">
    <w:pPr>
      <w:pStyle w:val="Footer"/>
      <w:rPr>
        <w:rFonts w:ascii="Arial" w:hAnsi="Arial" w:cs="Arial"/>
        <w:b/>
      </w:rP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4236895" w14:textId="77777777" w:rsidR="008509B7" w:rsidRDefault="008509B7">
    <w:pPr>
      <w:pStyle w:val="Footer"/>
      <w:rPr>
        <w:lang w:val="en-AU"/>
      </w:rPr>
    </w:pPr>
    <w:r>
      <w:rPr>
        <w:noProof/>
        <w:lang w:eastAsia="ja-JP"/>
      </w:rPr>
      <w:drawing>
        <wp:anchor distT="0" distB="0" distL="114300" distR="114300" simplePos="0" relativeHeight="251655168" behindDoc="0" locked="0" layoutInCell="1" allowOverlap="1" wp14:anchorId="642368A5" wp14:editId="7FED118A">
          <wp:simplePos x="0" y="0"/>
          <wp:positionH relativeFrom="column">
            <wp:posOffset>259715</wp:posOffset>
          </wp:positionH>
          <wp:positionV relativeFrom="paragraph">
            <wp:posOffset>92075</wp:posOffset>
          </wp:positionV>
          <wp:extent cx="6946900" cy="104775"/>
          <wp:effectExtent l="19050" t="0" r="6350" b="0"/>
          <wp:wrapNone/>
          <wp:docPr id="9" name="Picture 1" descr="C:\Documents and Settings\ohy\Desktop\Local My DOC\Sikkens\New Sikkens 4 color elements.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C:\Documents and Settings\ohy\Desktop\Local My DOC\Sikkens\New Sikkens 4 color elements.png"/>
                  <pic:cNvPicPr>
                    <a:picLocks noChangeAspect="1" noChangeArrowheads="1"/>
                  </pic:cNvPicPr>
                </pic:nvPicPr>
                <pic:blipFill>
                  <a:blip r:embed="rId1"/>
                  <a:srcRect r="13902" b="92442"/>
                  <a:stretch>
                    <a:fillRect/>
                  </a:stretch>
                </pic:blipFill>
                <pic:spPr bwMode="auto">
                  <a:xfrm>
                    <a:off x="0" y="0"/>
                    <a:ext cx="6946900" cy="104775"/>
                  </a:xfrm>
                  <a:prstGeom prst="rect">
                    <a:avLst/>
                  </a:prstGeom>
                  <a:noFill/>
                  <a:ln w="9525">
                    <a:noFill/>
                    <a:miter lim="800000"/>
                    <a:headEnd/>
                    <a:tailEnd/>
                  </a:ln>
                </pic:spPr>
              </pic:pic>
            </a:graphicData>
          </a:graphic>
        </wp:anchor>
      </w:drawing>
    </w:r>
  </w:p>
  <w:p w14:paraId="64236896" w14:textId="77777777" w:rsidR="008509B7" w:rsidRDefault="008509B7">
    <w:pPr>
      <w:pStyle w:val="Footer"/>
      <w:rPr>
        <w:lang w:val="en-AU"/>
      </w:rPr>
    </w:pPr>
  </w:p>
  <w:p w14:paraId="64236897" w14:textId="77777777" w:rsidR="008509B7" w:rsidRDefault="008509B7">
    <w:pPr>
      <w:pStyle w:val="Footer"/>
      <w:rPr>
        <w:lang w:val="en-AU"/>
      </w:rPr>
    </w:pPr>
    <w:r>
      <w:rPr>
        <w:noProof/>
        <w:lang w:eastAsia="ja-JP"/>
      </w:rPr>
      <w:drawing>
        <wp:anchor distT="0" distB="0" distL="114300" distR="114300" simplePos="0" relativeHeight="251654144" behindDoc="1" locked="0" layoutInCell="1" allowOverlap="1" wp14:anchorId="642368A7" wp14:editId="15D36522">
          <wp:simplePos x="0" y="0"/>
          <wp:positionH relativeFrom="column">
            <wp:posOffset>5746115</wp:posOffset>
          </wp:positionH>
          <wp:positionV relativeFrom="paragraph">
            <wp:posOffset>48260</wp:posOffset>
          </wp:positionV>
          <wp:extent cx="561975" cy="666750"/>
          <wp:effectExtent l="19050" t="0" r="9525" b="0"/>
          <wp:wrapNone/>
          <wp:docPr id="8" name="Picture 7" descr="Final Bruce unten offe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 descr="Final Bruce unten offen"/>
                  <pic:cNvPicPr>
                    <a:picLocks noChangeAspect="1" noChangeArrowheads="1"/>
                  </pic:cNvPicPr>
                </pic:nvPicPr>
                <pic:blipFill>
                  <a:blip r:embed="rId2"/>
                  <a:srcRect/>
                  <a:stretch>
                    <a:fillRect/>
                  </a:stretch>
                </pic:blipFill>
                <pic:spPr bwMode="auto">
                  <a:xfrm>
                    <a:off x="0" y="0"/>
                    <a:ext cx="561975" cy="666750"/>
                  </a:xfrm>
                  <a:prstGeom prst="rect">
                    <a:avLst/>
                  </a:prstGeom>
                  <a:noFill/>
                  <a:ln w="9525">
                    <a:noFill/>
                    <a:miter lim="800000"/>
                    <a:headEnd/>
                    <a:tailEnd/>
                  </a:ln>
                </pic:spPr>
              </pic:pic>
            </a:graphicData>
          </a:graphic>
        </wp:anchor>
      </w:drawing>
    </w:r>
  </w:p>
  <w:p w14:paraId="64236898" w14:textId="77777777" w:rsidR="008509B7" w:rsidRDefault="008509B7">
    <w:pPr>
      <w:pStyle w:val="Footer"/>
      <w:rPr>
        <w:lang w:val="en-AU"/>
      </w:rPr>
    </w:pPr>
  </w:p>
  <w:p w14:paraId="64236899" w14:textId="77777777" w:rsidR="008509B7" w:rsidRDefault="008509B7">
    <w:pPr>
      <w:pStyle w:val="Footer"/>
      <w:rPr>
        <w:lang w:val="en-AU"/>
      </w:rPr>
    </w:pPr>
  </w:p>
  <w:p w14:paraId="6423689A" w14:textId="77777777" w:rsidR="008509B7" w:rsidRPr="003D2D7A" w:rsidRDefault="008509B7" w:rsidP="00122CF5">
    <w:pPr>
      <w:pStyle w:val="Footer"/>
      <w:rPr>
        <w:sz w:val="16"/>
        <w:szCs w:val="16"/>
      </w:rPr>
    </w:pPr>
    <w:r w:rsidRPr="003D2D7A">
      <w:rPr>
        <w:rStyle w:val="PageNumber"/>
        <w:szCs w:val="16"/>
      </w:rPr>
      <w:fldChar w:fldCharType="begin"/>
    </w:r>
    <w:r w:rsidRPr="003D2D7A">
      <w:rPr>
        <w:rStyle w:val="PageNumber"/>
        <w:szCs w:val="16"/>
      </w:rPr>
      <w:instrText xml:space="preserve"> PAGE </w:instrText>
    </w:r>
    <w:r w:rsidRPr="003D2D7A">
      <w:rPr>
        <w:rStyle w:val="PageNumber"/>
        <w:szCs w:val="16"/>
      </w:rPr>
      <w:fldChar w:fldCharType="separate"/>
    </w:r>
    <w:r>
      <w:rPr>
        <w:rStyle w:val="PageNumber"/>
        <w:noProof/>
        <w:szCs w:val="16"/>
      </w:rPr>
      <w:t>1</w:t>
    </w:r>
    <w:r w:rsidRPr="003D2D7A">
      <w:rPr>
        <w:rStyle w:val="PageNumber"/>
        <w:szCs w:val="16"/>
      </w:rPr>
      <w:fldChar w:fldCharType="end"/>
    </w:r>
    <w:r w:rsidRPr="003D2D7A">
      <w:rPr>
        <w:rStyle w:val="PageNumber"/>
        <w:szCs w:val="16"/>
      </w:rPr>
      <w:t>/</w:t>
    </w:r>
    <w:r>
      <w:rPr>
        <w:rStyle w:val="PageNumber"/>
        <w:szCs w:val="16"/>
      </w:rPr>
      <w:t>2</w:t>
    </w:r>
  </w:p>
  <w:p w14:paraId="6423689B" w14:textId="77777777" w:rsidR="008509B7" w:rsidRDefault="008509B7">
    <w:pPr>
      <w:pStyle w:val="Footer"/>
      <w:rPr>
        <w:lang w:val="en-AU"/>
      </w:rPr>
    </w:pPr>
  </w:p>
  <w:p w14:paraId="6423689C" w14:textId="77777777" w:rsidR="008509B7" w:rsidRPr="008C7B58" w:rsidRDefault="008509B7">
    <w:pPr>
      <w:pStyle w:val="Footer"/>
      <w:rPr>
        <w:lang w:val="en-AU"/>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FEF07AE" w14:textId="77777777" w:rsidR="0089419B" w:rsidRDefault="0089419B">
      <w:r>
        <w:rPr>
          <w:sz w:val="24"/>
        </w:rPr>
        <w:separator/>
      </w:r>
    </w:p>
  </w:footnote>
  <w:footnote w:type="continuationSeparator" w:id="0">
    <w:p w14:paraId="7F92266C" w14:textId="77777777" w:rsidR="0089419B" w:rsidRDefault="0089419B">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ayout w:type="fixed"/>
      <w:tblCellMar>
        <w:left w:w="71" w:type="dxa"/>
        <w:right w:w="71" w:type="dxa"/>
      </w:tblCellMar>
      <w:tblLook w:val="0000" w:firstRow="0" w:lastRow="0" w:firstColumn="0" w:lastColumn="0" w:noHBand="0" w:noVBand="0"/>
    </w:tblPr>
    <w:tblGrid>
      <w:gridCol w:w="2410"/>
      <w:gridCol w:w="2410"/>
      <w:gridCol w:w="4763"/>
    </w:tblGrid>
    <w:tr w:rsidR="008509B7" w14:paraId="64236862" w14:textId="77777777">
      <w:tc>
        <w:tcPr>
          <w:tcW w:w="2410" w:type="dxa"/>
        </w:tcPr>
        <w:p w14:paraId="6423685E" w14:textId="65619D11" w:rsidR="008509B7" w:rsidRDefault="008509B7">
          <w:pPr>
            <w:rPr>
              <w:lang w:val="de-DE"/>
            </w:rPr>
          </w:pPr>
        </w:p>
      </w:tc>
      <w:tc>
        <w:tcPr>
          <w:tcW w:w="2410" w:type="dxa"/>
        </w:tcPr>
        <w:p w14:paraId="6423685F" w14:textId="77777777" w:rsidR="008509B7" w:rsidRDefault="008509B7">
          <w:pPr>
            <w:rPr>
              <w:lang w:val="de-DE"/>
            </w:rPr>
          </w:pPr>
        </w:p>
      </w:tc>
      <w:tc>
        <w:tcPr>
          <w:tcW w:w="4763" w:type="dxa"/>
        </w:tcPr>
        <w:p w14:paraId="64236860" w14:textId="77777777" w:rsidR="008509B7" w:rsidRDefault="008509B7">
          <w:pPr>
            <w:tabs>
              <w:tab w:val="right" w:pos="4621"/>
            </w:tabs>
            <w:rPr>
              <w:b/>
              <w:lang w:val="en-GB"/>
            </w:rPr>
          </w:pPr>
          <w:r>
            <w:rPr>
              <w:b/>
              <w:lang w:val="en-GB"/>
            </w:rPr>
            <w:t>Provisional t.i.s. 9.1.39</w:t>
          </w:r>
          <w:r>
            <w:rPr>
              <w:b/>
              <w:lang w:val="en-GB"/>
            </w:rPr>
            <w:tab/>
            <w:t>15.04.1997</w:t>
          </w:r>
        </w:p>
        <w:p w14:paraId="64236861" w14:textId="77777777" w:rsidR="008509B7" w:rsidRPr="00D40D77" w:rsidRDefault="008509B7">
          <w:pPr>
            <w:tabs>
              <w:tab w:val="right" w:pos="4621"/>
            </w:tabs>
            <w:jc w:val="right"/>
            <w:rPr>
              <w:b/>
            </w:rPr>
          </w:pPr>
          <w:r>
            <w:rPr>
              <w:rStyle w:val="PageNumber"/>
            </w:rPr>
            <w:t xml:space="preserve">Page </w:t>
          </w:r>
          <w:r>
            <w:rPr>
              <w:rStyle w:val="PageNumber"/>
            </w:rPr>
            <w:fldChar w:fldCharType="begin"/>
          </w:r>
          <w:r>
            <w:rPr>
              <w:rStyle w:val="PageNumber"/>
            </w:rPr>
            <w:instrText xml:space="preserve"> PAGE </w:instrText>
          </w:r>
          <w:r>
            <w:rPr>
              <w:rStyle w:val="PageNumber"/>
            </w:rPr>
            <w:fldChar w:fldCharType="separate"/>
          </w:r>
          <w:r>
            <w:rPr>
              <w:rStyle w:val="PageNumber"/>
              <w:noProof/>
            </w:rPr>
            <w:t>4</w:t>
          </w:r>
          <w:r>
            <w:rPr>
              <w:rStyle w:val="PageNumber"/>
            </w:rPr>
            <w:fldChar w:fldCharType="end"/>
          </w:r>
          <w:r>
            <w:rPr>
              <w:rStyle w:val="PageNumber"/>
            </w:rPr>
            <w:t xml:space="preserve"> of </w:t>
          </w:r>
          <w:fldSimple w:instr=" NUMPAGES  \* MERGEFORMAT ">
            <w:r w:rsidRPr="007F1699">
              <w:rPr>
                <w:rStyle w:val="PageNumber"/>
                <w:noProof/>
              </w:rPr>
              <w:t>5</w:t>
            </w:r>
          </w:fldSimple>
        </w:p>
      </w:tc>
    </w:tr>
    <w:tr w:rsidR="008509B7" w14:paraId="64236866" w14:textId="77777777">
      <w:trPr>
        <w:cantSplit/>
      </w:trPr>
      <w:tc>
        <w:tcPr>
          <w:tcW w:w="2410" w:type="dxa"/>
        </w:tcPr>
        <w:p w14:paraId="64236863" w14:textId="77777777" w:rsidR="008509B7" w:rsidRPr="00D40D77" w:rsidRDefault="008509B7">
          <w:pPr>
            <w:tabs>
              <w:tab w:val="right" w:pos="2268"/>
            </w:tabs>
            <w:rPr>
              <w:b/>
            </w:rPr>
          </w:pPr>
          <w:r w:rsidRPr="00D40D77">
            <w:rPr>
              <w:b/>
              <w:u w:val="single"/>
            </w:rPr>
            <w:tab/>
          </w:r>
        </w:p>
      </w:tc>
      <w:tc>
        <w:tcPr>
          <w:tcW w:w="2410" w:type="dxa"/>
        </w:tcPr>
        <w:p w14:paraId="64236864" w14:textId="77777777" w:rsidR="008509B7" w:rsidRPr="00D40D77" w:rsidRDefault="008509B7">
          <w:pPr>
            <w:tabs>
              <w:tab w:val="right" w:pos="2268"/>
            </w:tabs>
            <w:rPr>
              <w:b/>
            </w:rPr>
          </w:pPr>
          <w:r w:rsidRPr="00D40D77">
            <w:rPr>
              <w:b/>
              <w:u w:val="single"/>
            </w:rPr>
            <w:tab/>
          </w:r>
        </w:p>
      </w:tc>
      <w:tc>
        <w:tcPr>
          <w:tcW w:w="4763" w:type="dxa"/>
        </w:tcPr>
        <w:p w14:paraId="64236865" w14:textId="77777777" w:rsidR="008509B7" w:rsidRPr="00D40D77" w:rsidRDefault="008509B7">
          <w:pPr>
            <w:tabs>
              <w:tab w:val="right" w:pos="4621"/>
            </w:tabs>
            <w:rPr>
              <w:b/>
            </w:rPr>
          </w:pPr>
          <w:r w:rsidRPr="00D40D77">
            <w:rPr>
              <w:b/>
              <w:u w:val="single"/>
            </w:rPr>
            <w:tab/>
          </w:r>
        </w:p>
      </w:tc>
    </w:tr>
  </w:tbl>
  <w:p w14:paraId="64236867" w14:textId="01795687" w:rsidR="008509B7" w:rsidRDefault="008509B7">
    <w:pPr>
      <w:pStyle w:val="Header"/>
    </w:pPr>
  </w:p>
  <w:p w14:paraId="64236868" w14:textId="77777777" w:rsidR="008509B7" w:rsidRDefault="008509B7">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4236869" w14:textId="26F91BD0" w:rsidR="008509B7" w:rsidRDefault="008509B7" w:rsidP="00A81973">
    <w:pPr>
      <w:pStyle w:val="Header"/>
      <w:rPr>
        <w:szCs w:val="22"/>
      </w:rPr>
    </w:pPr>
    <w:r>
      <w:rPr>
        <w:noProof/>
        <w:lang w:eastAsia="ja-JP"/>
      </w:rPr>
      <mc:AlternateContent>
        <mc:Choice Requires="wps">
          <w:drawing>
            <wp:anchor distT="0" distB="0" distL="114300" distR="114300" simplePos="0" relativeHeight="251656192" behindDoc="0" locked="0" layoutInCell="1" allowOverlap="1" wp14:anchorId="6423689F" wp14:editId="4E576100">
              <wp:simplePos x="0" y="0"/>
              <wp:positionH relativeFrom="column">
                <wp:posOffset>2967990</wp:posOffset>
              </wp:positionH>
              <wp:positionV relativeFrom="paragraph">
                <wp:posOffset>12065</wp:posOffset>
              </wp:positionV>
              <wp:extent cx="3423285" cy="1201420"/>
              <wp:effectExtent l="0" t="0" r="0" b="0"/>
              <wp:wrapNone/>
              <wp:docPr id="293"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423285" cy="1201420"/>
                      </a:xfrm>
                      <a:prstGeom prst="rect">
                        <a:avLst/>
                      </a:prstGeom>
                      <a:noFill/>
                      <a:ln w="9525">
                        <a:noFill/>
                        <a:miter lim="800000"/>
                        <a:headEnd/>
                        <a:tailEnd/>
                      </a:ln>
                    </wps:spPr>
                    <wps:txbx>
                      <w:txbxContent>
                        <w:p w14:paraId="642368A9" w14:textId="102C8351" w:rsidR="008509B7" w:rsidRDefault="008509B7" w:rsidP="00E34D69">
                          <w:pPr>
                            <w:jc w:val="right"/>
                            <w:rPr>
                              <w:rFonts w:ascii="Arial" w:hAnsi="Arial"/>
                              <w:b/>
                              <w:noProof/>
                              <w:sz w:val="22"/>
                              <w:szCs w:val="22"/>
                            </w:rPr>
                          </w:pPr>
                          <w:r w:rsidRPr="00481FAA">
                            <w:rPr>
                              <w:rFonts w:ascii="Arial" w:hAnsi="Arial"/>
                              <w:b/>
                              <w:noProof/>
                              <w:sz w:val="22"/>
                              <w:szCs w:val="22"/>
                            </w:rPr>
                            <w:t>Technical Data Sheet</w:t>
                          </w:r>
                          <w:r>
                            <w:rPr>
                              <w:rFonts w:ascii="Arial" w:hAnsi="Arial"/>
                              <w:b/>
                              <w:noProof/>
                              <w:sz w:val="22"/>
                              <w:szCs w:val="22"/>
                            </w:rPr>
                            <w:tab/>
                          </w:r>
                          <w:r w:rsidRPr="00EA4D89">
                            <w:rPr>
                              <w:rFonts w:ascii="Arial" w:hAnsi="Arial"/>
                              <w:b/>
                              <w:noProof/>
                              <w:sz w:val="22"/>
                              <w:szCs w:val="22"/>
                            </w:rPr>
                            <w:t xml:space="preserve">S1.05.32 </w:t>
                          </w:r>
                          <w:r>
                            <w:rPr>
                              <w:rFonts w:ascii="Arial" w:hAnsi="Arial"/>
                              <w:b/>
                              <w:noProof/>
                              <w:sz w:val="22"/>
                              <w:szCs w:val="22"/>
                            </w:rPr>
                            <w:t>APAC</w:t>
                          </w:r>
                        </w:p>
                        <w:p w14:paraId="642368AA" w14:textId="77777777" w:rsidR="008509B7" w:rsidRPr="00B35D18" w:rsidRDefault="008509B7" w:rsidP="00B35D18">
                          <w:pPr>
                            <w:pStyle w:val="Header"/>
                            <w:tabs>
                              <w:tab w:val="right" w:pos="7512"/>
                            </w:tabs>
                            <w:ind w:right="-1"/>
                            <w:jc w:val="right"/>
                            <w:rPr>
                              <w:rFonts w:ascii="Arial" w:hAnsi="Arial"/>
                              <w:b/>
                              <w:noProof/>
                              <w:sz w:val="20"/>
                            </w:rPr>
                          </w:pPr>
                          <w:r w:rsidRPr="00B35D18">
                            <w:rPr>
                              <w:rFonts w:ascii="Arial" w:hAnsi="Arial"/>
                              <w:b/>
                              <w:noProof/>
                              <w:sz w:val="20"/>
                            </w:rPr>
                            <w:t>Clearcoat</w:t>
                          </w:r>
                        </w:p>
                        <w:p w14:paraId="642368AB" w14:textId="4C48DF45" w:rsidR="008509B7" w:rsidRDefault="00255E9B" w:rsidP="00B35D18">
                          <w:pPr>
                            <w:pStyle w:val="Header"/>
                            <w:tabs>
                              <w:tab w:val="right" w:pos="7512"/>
                            </w:tabs>
                            <w:ind w:right="-1"/>
                            <w:jc w:val="right"/>
                            <w:rPr>
                              <w:rFonts w:ascii="Arial" w:hAnsi="Arial"/>
                              <w:b/>
                              <w:noProof/>
                              <w:sz w:val="20"/>
                            </w:rPr>
                          </w:pPr>
                          <w:r w:rsidRPr="00C03146">
                            <w:rPr>
                              <w:rFonts w:ascii="Arial" w:hAnsi="Arial"/>
                              <w:b/>
                              <w:noProof/>
                              <w:sz w:val="20"/>
                              <w:highlight w:val="yellow"/>
                            </w:rPr>
                            <w:t>12</w:t>
                          </w:r>
                          <w:r w:rsidR="008509B7" w:rsidRPr="00C03146">
                            <w:rPr>
                              <w:rFonts w:ascii="Arial" w:hAnsi="Arial"/>
                              <w:b/>
                              <w:noProof/>
                              <w:sz w:val="20"/>
                              <w:highlight w:val="yellow"/>
                            </w:rPr>
                            <w:t>.</w:t>
                          </w:r>
                          <w:r w:rsidRPr="00C03146">
                            <w:rPr>
                              <w:rFonts w:ascii="Arial" w:hAnsi="Arial"/>
                              <w:b/>
                              <w:noProof/>
                              <w:sz w:val="20"/>
                              <w:highlight w:val="yellow"/>
                            </w:rPr>
                            <w:t>10</w:t>
                          </w:r>
                          <w:r w:rsidR="008509B7" w:rsidRPr="00C03146">
                            <w:rPr>
                              <w:rFonts w:ascii="Arial" w:hAnsi="Arial"/>
                              <w:b/>
                              <w:noProof/>
                              <w:sz w:val="20"/>
                              <w:highlight w:val="yellow"/>
                            </w:rPr>
                            <w:t>.202</w:t>
                          </w:r>
                          <w:r w:rsidR="00043739" w:rsidRPr="00C03146">
                            <w:rPr>
                              <w:rFonts w:ascii="Arial" w:hAnsi="Arial"/>
                              <w:b/>
                              <w:noProof/>
                              <w:sz w:val="20"/>
                              <w:highlight w:val="yellow"/>
                            </w:rPr>
                            <w:t>3</w:t>
                          </w:r>
                        </w:p>
                        <w:p w14:paraId="642368AC" w14:textId="77777777" w:rsidR="008509B7" w:rsidRDefault="008509B7" w:rsidP="00B35D18">
                          <w:pPr>
                            <w:pStyle w:val="Header"/>
                            <w:tabs>
                              <w:tab w:val="right" w:pos="7512"/>
                            </w:tabs>
                            <w:ind w:right="-1"/>
                            <w:jc w:val="right"/>
                            <w:rPr>
                              <w:rFonts w:ascii="Arial" w:hAnsi="Arial"/>
                              <w:b/>
                              <w:noProof/>
                              <w:sz w:val="20"/>
                            </w:rPr>
                          </w:pPr>
                        </w:p>
                        <w:p w14:paraId="642368AD" w14:textId="77777777" w:rsidR="008509B7" w:rsidRDefault="008509B7" w:rsidP="00B35D18">
                          <w:pPr>
                            <w:jc w:val="right"/>
                            <w:rPr>
                              <w:rFonts w:ascii="Arial" w:hAnsi="Arial"/>
                              <w:b/>
                              <w:noProof/>
                              <w:sz w:val="22"/>
                              <w:szCs w:val="22"/>
                            </w:rPr>
                          </w:pPr>
                        </w:p>
                        <w:p w14:paraId="642368AE" w14:textId="77777777" w:rsidR="008509B7" w:rsidRDefault="008509B7" w:rsidP="00B35D18">
                          <w:pPr>
                            <w:jc w:val="right"/>
                            <w:rPr>
                              <w:rFonts w:ascii="Arial" w:hAnsi="Arial"/>
                              <w:b/>
                              <w:noProof/>
                              <w:sz w:val="22"/>
                              <w:szCs w:val="22"/>
                            </w:rPr>
                          </w:pPr>
                        </w:p>
                        <w:p w14:paraId="642368AF" w14:textId="77777777" w:rsidR="008509B7" w:rsidRDefault="008509B7" w:rsidP="00B35D18">
                          <w:pPr>
                            <w:jc w:val="right"/>
                          </w:pPr>
                          <w:r w:rsidRPr="0081164F">
                            <w:rPr>
                              <w:rFonts w:ascii="Arial" w:hAnsi="Arial"/>
                              <w:b/>
                              <w:noProof/>
                              <w:sz w:val="22"/>
                              <w:szCs w:val="22"/>
                            </w:rPr>
                            <w:t>FOR PROFESSIONAL USE ONLY</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6423689F" id="_x0000_t202" coordsize="21600,21600" o:spt="202" path="m,l,21600r21600,l21600,xe">
              <v:stroke joinstyle="miter"/>
              <v:path gradientshapeok="t" o:connecttype="rect"/>
            </v:shapetype>
            <v:shape id="Text Box 2" o:spid="_x0000_s1082" type="#_x0000_t202" style="position:absolute;margin-left:233.7pt;margin-top:.95pt;width:269.55pt;height:94.6pt;z-index:25165619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uSPB+QEAAM4DAAAOAAAAZHJzL2Uyb0RvYy54bWysU8tu2zAQvBfoPxC817IVu3UEy0GaNEWB&#10;9AEk/QCaoiyiJJdd0pbcr8+SchyjuRXVgSC13Nmd2eHqarCG7RUGDa7ms8mUM+UkNNpta/7z8e7d&#10;krMQhWuEAadqflCBX63fvln1vlIldGAahYxAXKh6X/MuRl8VRZCdsiJMwCtHwRbQikhH3BYNip7Q&#10;rSnK6fR90QM2HkGqEOjv7Rjk64zftkrG720bVGSm5tRbzCvmdZPWYr0S1RaF77Q8tiH+oQsrtKOi&#10;J6hbEQXboX4FZbVECNDGiQRbQNtqqTIHYjOb/sXmoRNeZS4kTvAnmcL/g5Xf9g/+B7I4fISBBphJ&#10;BH8P8ldgDm464bbqGhH6TomGCs+SZEXvQ3VMTVKHKiSQTf8VGhqy2EXIQEOLNqlCPBmh0wAOJ9HV&#10;EJmknxfz8qJcLjiTFJuRCvMyj6UQ1XO6xxA/K7AsbWqONNUML/b3IaZ2RPV8JVVzcKeNyZM1jvU1&#10;v1yUi5xwFrE6kvGMtjVfTtM3WiGx/OSanByFNuOeChh3pJ2YjpzjsBnoYqK/geZAAiCMBqMHQZsO&#10;8A9nPZmr5uH3TqDizHxxJOLlbD5PbsyH+eIDMWZ4HtmcR4STBFXzyNm4vYnZwSPXaxK71VmGl06O&#10;vZJpsjpHgydXnp/zrZdnuH4CAAD//wMAUEsDBBQABgAIAAAAIQCaIjM73AAAAAoBAAAPAAAAZHJz&#10;L2Rvd25yZXYueG1sTI/LTsMwEEX3SPyDNUjdUTtVWmiIU1WgbkEUqNSdG0+TiHgcxW4T/p7JCpYz&#10;5+o+8s3oWnHFPjSeNCRzBQKp9LahSsPnx+7+EUSIhqxpPaGGHwywKW5vcpNZP9A7XvexEmxCITMa&#10;6hi7TMpQ1uhMmPsOidnZ985EPvtK2t4MbO5auVBqJZ1piBNq0+FzjeX3/uI0fL2ej4dUvVUvbtkN&#10;flSS3FpqPbsbt08gIo7xTwxTfa4OBXc6+QvZIFoN6eohZSmDNYiJc9oSxGl6JAnIIpf/JxS/AAAA&#10;//8DAFBLAQItABQABgAIAAAAIQC2gziS/gAAAOEBAAATAAAAAAAAAAAAAAAAAAAAAABbQ29udGVu&#10;dF9UeXBlc10ueG1sUEsBAi0AFAAGAAgAAAAhADj9If/WAAAAlAEAAAsAAAAAAAAAAAAAAAAALwEA&#10;AF9yZWxzLy5yZWxzUEsBAi0AFAAGAAgAAAAhAOK5I8H5AQAAzgMAAA4AAAAAAAAAAAAAAAAALgIA&#10;AGRycy9lMm9Eb2MueG1sUEsBAi0AFAAGAAgAAAAhAJoiMzvcAAAACgEAAA8AAAAAAAAAAAAAAAAA&#10;UwQAAGRycy9kb3ducmV2LnhtbFBLBQYAAAAABAAEAPMAAABcBQAAAAA=&#10;" filled="f" stroked="f">
              <v:textbox>
                <w:txbxContent>
                  <w:p w14:paraId="642368A9" w14:textId="102C8351" w:rsidR="008509B7" w:rsidRDefault="008509B7" w:rsidP="00E34D69">
                    <w:pPr>
                      <w:jc w:val="right"/>
                      <w:rPr>
                        <w:rFonts w:ascii="Arial" w:hAnsi="Arial"/>
                        <w:b/>
                        <w:noProof/>
                        <w:sz w:val="22"/>
                        <w:szCs w:val="22"/>
                      </w:rPr>
                    </w:pPr>
                    <w:r w:rsidRPr="00481FAA">
                      <w:rPr>
                        <w:rFonts w:ascii="Arial" w:hAnsi="Arial"/>
                        <w:b/>
                        <w:noProof/>
                        <w:sz w:val="22"/>
                        <w:szCs w:val="22"/>
                      </w:rPr>
                      <w:t>Technical Data Sheet</w:t>
                    </w:r>
                    <w:r>
                      <w:rPr>
                        <w:rFonts w:ascii="Arial" w:hAnsi="Arial"/>
                        <w:b/>
                        <w:noProof/>
                        <w:sz w:val="22"/>
                        <w:szCs w:val="22"/>
                      </w:rPr>
                      <w:tab/>
                    </w:r>
                    <w:r w:rsidRPr="00EA4D89">
                      <w:rPr>
                        <w:rFonts w:ascii="Arial" w:hAnsi="Arial"/>
                        <w:b/>
                        <w:noProof/>
                        <w:sz w:val="22"/>
                        <w:szCs w:val="22"/>
                      </w:rPr>
                      <w:t xml:space="preserve">S1.05.32 </w:t>
                    </w:r>
                    <w:r>
                      <w:rPr>
                        <w:rFonts w:ascii="Arial" w:hAnsi="Arial"/>
                        <w:b/>
                        <w:noProof/>
                        <w:sz w:val="22"/>
                        <w:szCs w:val="22"/>
                      </w:rPr>
                      <w:t>APAC</w:t>
                    </w:r>
                  </w:p>
                  <w:p w14:paraId="642368AA" w14:textId="77777777" w:rsidR="008509B7" w:rsidRPr="00B35D18" w:rsidRDefault="008509B7" w:rsidP="00B35D18">
                    <w:pPr>
                      <w:pStyle w:val="Header"/>
                      <w:tabs>
                        <w:tab w:val="right" w:pos="7512"/>
                      </w:tabs>
                      <w:ind w:right="-1"/>
                      <w:jc w:val="right"/>
                      <w:rPr>
                        <w:rFonts w:ascii="Arial" w:hAnsi="Arial"/>
                        <w:b/>
                        <w:noProof/>
                        <w:sz w:val="20"/>
                      </w:rPr>
                    </w:pPr>
                    <w:r w:rsidRPr="00B35D18">
                      <w:rPr>
                        <w:rFonts w:ascii="Arial" w:hAnsi="Arial"/>
                        <w:b/>
                        <w:noProof/>
                        <w:sz w:val="20"/>
                      </w:rPr>
                      <w:t>Clearcoat</w:t>
                    </w:r>
                  </w:p>
                  <w:p w14:paraId="642368AB" w14:textId="4C48DF45" w:rsidR="008509B7" w:rsidRDefault="00255E9B" w:rsidP="00B35D18">
                    <w:pPr>
                      <w:pStyle w:val="Header"/>
                      <w:tabs>
                        <w:tab w:val="right" w:pos="7512"/>
                      </w:tabs>
                      <w:ind w:right="-1"/>
                      <w:jc w:val="right"/>
                      <w:rPr>
                        <w:rFonts w:ascii="Arial" w:hAnsi="Arial"/>
                        <w:b/>
                        <w:noProof/>
                        <w:sz w:val="20"/>
                      </w:rPr>
                    </w:pPr>
                    <w:r w:rsidRPr="00C03146">
                      <w:rPr>
                        <w:rFonts w:ascii="Arial" w:hAnsi="Arial"/>
                        <w:b/>
                        <w:noProof/>
                        <w:sz w:val="20"/>
                        <w:highlight w:val="yellow"/>
                      </w:rPr>
                      <w:t>12</w:t>
                    </w:r>
                    <w:r w:rsidR="008509B7" w:rsidRPr="00C03146">
                      <w:rPr>
                        <w:rFonts w:ascii="Arial" w:hAnsi="Arial"/>
                        <w:b/>
                        <w:noProof/>
                        <w:sz w:val="20"/>
                        <w:highlight w:val="yellow"/>
                      </w:rPr>
                      <w:t>.</w:t>
                    </w:r>
                    <w:r w:rsidRPr="00C03146">
                      <w:rPr>
                        <w:rFonts w:ascii="Arial" w:hAnsi="Arial"/>
                        <w:b/>
                        <w:noProof/>
                        <w:sz w:val="20"/>
                        <w:highlight w:val="yellow"/>
                      </w:rPr>
                      <w:t>10</w:t>
                    </w:r>
                    <w:r w:rsidR="008509B7" w:rsidRPr="00C03146">
                      <w:rPr>
                        <w:rFonts w:ascii="Arial" w:hAnsi="Arial"/>
                        <w:b/>
                        <w:noProof/>
                        <w:sz w:val="20"/>
                        <w:highlight w:val="yellow"/>
                      </w:rPr>
                      <w:t>.202</w:t>
                    </w:r>
                    <w:r w:rsidR="00043739" w:rsidRPr="00C03146">
                      <w:rPr>
                        <w:rFonts w:ascii="Arial" w:hAnsi="Arial"/>
                        <w:b/>
                        <w:noProof/>
                        <w:sz w:val="20"/>
                        <w:highlight w:val="yellow"/>
                      </w:rPr>
                      <w:t>3</w:t>
                    </w:r>
                  </w:p>
                  <w:p w14:paraId="642368AC" w14:textId="77777777" w:rsidR="008509B7" w:rsidRDefault="008509B7" w:rsidP="00B35D18">
                    <w:pPr>
                      <w:pStyle w:val="Header"/>
                      <w:tabs>
                        <w:tab w:val="right" w:pos="7512"/>
                      </w:tabs>
                      <w:ind w:right="-1"/>
                      <w:jc w:val="right"/>
                      <w:rPr>
                        <w:rFonts w:ascii="Arial" w:hAnsi="Arial"/>
                        <w:b/>
                        <w:noProof/>
                        <w:sz w:val="20"/>
                      </w:rPr>
                    </w:pPr>
                  </w:p>
                  <w:p w14:paraId="642368AD" w14:textId="77777777" w:rsidR="008509B7" w:rsidRDefault="008509B7" w:rsidP="00B35D18">
                    <w:pPr>
                      <w:jc w:val="right"/>
                      <w:rPr>
                        <w:rFonts w:ascii="Arial" w:hAnsi="Arial"/>
                        <w:b/>
                        <w:noProof/>
                        <w:sz w:val="22"/>
                        <w:szCs w:val="22"/>
                      </w:rPr>
                    </w:pPr>
                  </w:p>
                  <w:p w14:paraId="642368AE" w14:textId="77777777" w:rsidR="008509B7" w:rsidRDefault="008509B7" w:rsidP="00B35D18">
                    <w:pPr>
                      <w:jc w:val="right"/>
                      <w:rPr>
                        <w:rFonts w:ascii="Arial" w:hAnsi="Arial"/>
                        <w:b/>
                        <w:noProof/>
                        <w:sz w:val="22"/>
                        <w:szCs w:val="22"/>
                      </w:rPr>
                    </w:pPr>
                  </w:p>
                  <w:p w14:paraId="642368AF" w14:textId="77777777" w:rsidR="008509B7" w:rsidRDefault="008509B7" w:rsidP="00B35D18">
                    <w:pPr>
                      <w:jc w:val="right"/>
                    </w:pPr>
                    <w:r w:rsidRPr="0081164F">
                      <w:rPr>
                        <w:rFonts w:ascii="Arial" w:hAnsi="Arial"/>
                        <w:b/>
                        <w:noProof/>
                        <w:sz w:val="22"/>
                        <w:szCs w:val="22"/>
                      </w:rPr>
                      <w:t>FOR PROFESSIONAL USE ONLY</w:t>
                    </w:r>
                  </w:p>
                </w:txbxContent>
              </v:textbox>
            </v:shape>
          </w:pict>
        </mc:Fallback>
      </mc:AlternateContent>
    </w:r>
    <w:r>
      <w:rPr>
        <w:noProof/>
        <w:lang w:eastAsia="ja-JP"/>
      </w:rPr>
      <w:drawing>
        <wp:anchor distT="0" distB="0" distL="114300" distR="114300" simplePos="0" relativeHeight="251658240" behindDoc="1" locked="0" layoutInCell="1" allowOverlap="1" wp14:anchorId="6423689D" wp14:editId="09311545">
          <wp:simplePos x="0" y="0"/>
          <wp:positionH relativeFrom="column">
            <wp:posOffset>1905</wp:posOffset>
          </wp:positionH>
          <wp:positionV relativeFrom="paragraph">
            <wp:posOffset>-12227</wp:posOffset>
          </wp:positionV>
          <wp:extent cx="1031240" cy="446405"/>
          <wp:effectExtent l="0" t="0" r="0" b="0"/>
          <wp:wrapNone/>
          <wp:docPr id="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Footer A4 portrait CMYK-header.jpg"/>
                  <pic:cNvPicPr/>
                </pic:nvPicPr>
                <pic:blipFill rotWithShape="1">
                  <a:blip r:embed="rId1">
                    <a:extLst>
                      <a:ext uri="{28A0092B-C50C-407E-A947-70E740481C1C}">
                        <a14:useLocalDpi xmlns:a14="http://schemas.microsoft.com/office/drawing/2010/main" val="0"/>
                      </a:ext>
                    </a:extLst>
                  </a:blip>
                  <a:srcRect l="6225" t="34617" r="80064" b="29627"/>
                  <a:stretch/>
                </pic:blipFill>
                <pic:spPr bwMode="auto">
                  <a:xfrm>
                    <a:off x="0" y="0"/>
                    <a:ext cx="1031240" cy="446405"/>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p w14:paraId="6423686A" w14:textId="77777777" w:rsidR="008509B7" w:rsidRDefault="008509B7" w:rsidP="00A81973">
    <w:pPr>
      <w:pStyle w:val="Header"/>
      <w:rPr>
        <w:szCs w:val="22"/>
      </w:rPr>
    </w:pPr>
  </w:p>
  <w:p w14:paraId="6423686B" w14:textId="77777777" w:rsidR="008509B7" w:rsidRPr="00B35D18" w:rsidRDefault="008509B7" w:rsidP="00B35D18">
    <w:pPr>
      <w:pStyle w:val="Header"/>
      <w:jc w:val="center"/>
      <w:rPr>
        <w:sz w:val="28"/>
        <w:szCs w:val="22"/>
      </w:rPr>
    </w:pPr>
  </w:p>
  <w:p w14:paraId="6423686C" w14:textId="77777777" w:rsidR="008509B7" w:rsidRPr="00EE60FE" w:rsidRDefault="008509B7" w:rsidP="006E6028">
    <w:pPr>
      <w:pStyle w:val="Header"/>
      <w:rPr>
        <w:rFonts w:ascii="Arial" w:hAnsi="Arial" w:cs="Arial"/>
        <w:b/>
        <w:bCs/>
        <w:sz w:val="16"/>
        <w:szCs w:val="44"/>
      </w:rPr>
    </w:pPr>
  </w:p>
  <w:p w14:paraId="6423686D" w14:textId="6DF5E694" w:rsidR="008509B7" w:rsidRDefault="008509B7" w:rsidP="006E6028">
    <w:pPr>
      <w:pStyle w:val="Header"/>
      <w:rPr>
        <w:rFonts w:ascii="Arial" w:hAnsi="Arial" w:cs="Arial"/>
        <w:b/>
        <w:sz w:val="44"/>
        <w:szCs w:val="44"/>
      </w:rPr>
    </w:pPr>
    <w:r>
      <w:rPr>
        <w:rFonts w:ascii="Arial" w:hAnsi="Arial" w:cs="Arial"/>
        <w:b/>
        <w:bCs/>
        <w:sz w:val="44"/>
        <w:szCs w:val="44"/>
      </w:rPr>
      <w:t xml:space="preserve">Autoclear Expert HS </w:t>
    </w:r>
  </w:p>
  <w:p w14:paraId="6423686E" w14:textId="77777777" w:rsidR="008509B7" w:rsidRPr="00E34D69" w:rsidRDefault="008509B7" w:rsidP="00E34D69">
    <w:pPr>
      <w:pStyle w:val="Header"/>
      <w:jc w:val="center"/>
      <w:rPr>
        <w:rFonts w:ascii="Arial" w:hAnsi="Arial" w:cs="Arial"/>
        <w:b/>
        <w:szCs w:val="44"/>
      </w:rPr>
    </w:pPr>
  </w:p>
  <w:p w14:paraId="6423686F" w14:textId="77777777" w:rsidR="008509B7" w:rsidRPr="00E34D69" w:rsidRDefault="008509B7" w:rsidP="00E34D69">
    <w:pPr>
      <w:jc w:val="right"/>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jc w:val="center"/>
      <w:tblLayout w:type="fixed"/>
      <w:tblCellMar>
        <w:left w:w="71" w:type="dxa"/>
        <w:right w:w="71" w:type="dxa"/>
      </w:tblCellMar>
      <w:tblLook w:val="0000" w:firstRow="0" w:lastRow="0" w:firstColumn="0" w:lastColumn="0" w:noHBand="0" w:noVBand="0"/>
    </w:tblPr>
    <w:tblGrid>
      <w:gridCol w:w="2535"/>
      <w:gridCol w:w="2535"/>
      <w:gridCol w:w="3068"/>
      <w:gridCol w:w="1134"/>
      <w:gridCol w:w="786"/>
    </w:tblGrid>
    <w:tr w:rsidR="008509B7" w:rsidRPr="002637C9" w14:paraId="64236887" w14:textId="77777777" w:rsidTr="00686D1C">
      <w:trPr>
        <w:trHeight w:val="300"/>
        <w:jc w:val="center"/>
      </w:trPr>
      <w:tc>
        <w:tcPr>
          <w:tcW w:w="2535" w:type="dxa"/>
          <w:vMerge w:val="restart"/>
        </w:tcPr>
        <w:p w14:paraId="6423687E" w14:textId="1034E19D" w:rsidR="008509B7" w:rsidRPr="00852CE9" w:rsidRDefault="008509B7" w:rsidP="00A24EEC">
          <w:pPr>
            <w:pStyle w:val="Header"/>
            <w:tabs>
              <w:tab w:val="clear" w:pos="4153"/>
              <w:tab w:val="clear" w:pos="8306"/>
              <w:tab w:val="right" w:pos="7512"/>
            </w:tabs>
            <w:ind w:right="-1"/>
            <w:rPr>
              <w:rFonts w:ascii="Arial" w:hAnsi="Arial"/>
              <w:noProof/>
              <w:sz w:val="16"/>
              <w:szCs w:val="16"/>
            </w:rPr>
          </w:pPr>
          <w:r>
            <w:rPr>
              <w:noProof/>
              <w:lang w:eastAsia="ja-JP"/>
            </w:rPr>
            <w:drawing>
              <wp:inline distT="0" distB="0" distL="0" distR="0" wp14:anchorId="642368A3" wp14:editId="7CDE86FA">
                <wp:extent cx="1514475" cy="609600"/>
                <wp:effectExtent l="19050" t="0" r="9525" b="0"/>
                <wp:docPr id="12" name="Picture 1" descr="Logo-Sikkens_neu_blau_4c"/>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Logo-Sikkens_neu_blau_4c"/>
                        <pic:cNvPicPr>
                          <a:picLocks noChangeAspect="1" noChangeArrowheads="1"/>
                        </pic:cNvPicPr>
                      </pic:nvPicPr>
                      <pic:blipFill>
                        <a:blip r:embed="rId1"/>
                        <a:srcRect/>
                        <a:stretch>
                          <a:fillRect/>
                        </a:stretch>
                      </pic:blipFill>
                      <pic:spPr bwMode="auto">
                        <a:xfrm>
                          <a:off x="0" y="0"/>
                          <a:ext cx="1514475" cy="609600"/>
                        </a:xfrm>
                        <a:prstGeom prst="rect">
                          <a:avLst/>
                        </a:prstGeom>
                        <a:noFill/>
                        <a:ln w="9525">
                          <a:noFill/>
                          <a:miter lim="800000"/>
                          <a:headEnd/>
                          <a:tailEnd/>
                        </a:ln>
                      </pic:spPr>
                    </pic:pic>
                  </a:graphicData>
                </a:graphic>
              </wp:inline>
            </w:drawing>
          </w:r>
        </w:p>
      </w:tc>
      <w:tc>
        <w:tcPr>
          <w:tcW w:w="2535" w:type="dxa"/>
          <w:vMerge w:val="restart"/>
        </w:tcPr>
        <w:p w14:paraId="6423687F" w14:textId="77777777" w:rsidR="008509B7" w:rsidRDefault="008509B7" w:rsidP="00A24EEC">
          <w:pPr>
            <w:pStyle w:val="Header"/>
            <w:tabs>
              <w:tab w:val="clear" w:pos="4153"/>
              <w:tab w:val="clear" w:pos="8306"/>
              <w:tab w:val="right" w:pos="7512"/>
            </w:tabs>
            <w:ind w:right="-1"/>
            <w:rPr>
              <w:rFonts w:ascii="Arial" w:hAnsi="Arial"/>
              <w:noProof/>
              <w:sz w:val="16"/>
              <w:szCs w:val="16"/>
            </w:rPr>
          </w:pPr>
        </w:p>
        <w:p w14:paraId="64236880" w14:textId="77777777" w:rsidR="008509B7" w:rsidRDefault="008509B7" w:rsidP="00A24EEC">
          <w:pPr>
            <w:pStyle w:val="Header"/>
            <w:tabs>
              <w:tab w:val="clear" w:pos="4153"/>
              <w:tab w:val="clear" w:pos="8306"/>
              <w:tab w:val="right" w:pos="7512"/>
            </w:tabs>
            <w:ind w:right="-1"/>
            <w:rPr>
              <w:rFonts w:ascii="Arial" w:hAnsi="Arial"/>
              <w:noProof/>
              <w:sz w:val="16"/>
              <w:szCs w:val="16"/>
            </w:rPr>
          </w:pPr>
        </w:p>
        <w:p w14:paraId="64236881" w14:textId="77777777" w:rsidR="008509B7" w:rsidRDefault="008509B7" w:rsidP="00A24EEC">
          <w:pPr>
            <w:pStyle w:val="Header"/>
            <w:tabs>
              <w:tab w:val="clear" w:pos="4153"/>
              <w:tab w:val="clear" w:pos="8306"/>
              <w:tab w:val="right" w:pos="7512"/>
            </w:tabs>
            <w:ind w:right="-1"/>
            <w:rPr>
              <w:rFonts w:ascii="Arial" w:hAnsi="Arial"/>
              <w:noProof/>
              <w:sz w:val="16"/>
              <w:szCs w:val="16"/>
            </w:rPr>
          </w:pPr>
        </w:p>
        <w:p w14:paraId="64236882" w14:textId="77777777" w:rsidR="008509B7" w:rsidRDefault="008509B7" w:rsidP="00A24EEC">
          <w:pPr>
            <w:pStyle w:val="Header"/>
            <w:tabs>
              <w:tab w:val="clear" w:pos="4153"/>
              <w:tab w:val="clear" w:pos="8306"/>
              <w:tab w:val="right" w:pos="7512"/>
            </w:tabs>
            <w:ind w:right="-1"/>
            <w:rPr>
              <w:rFonts w:ascii="Arial" w:hAnsi="Arial"/>
              <w:noProof/>
              <w:sz w:val="16"/>
              <w:szCs w:val="16"/>
            </w:rPr>
          </w:pPr>
        </w:p>
        <w:p w14:paraId="64236883" w14:textId="77777777" w:rsidR="008509B7" w:rsidRPr="00852CE9" w:rsidRDefault="008509B7" w:rsidP="00A24EEC">
          <w:pPr>
            <w:pStyle w:val="Header"/>
            <w:tabs>
              <w:tab w:val="clear" w:pos="4153"/>
              <w:tab w:val="clear" w:pos="8306"/>
              <w:tab w:val="right" w:pos="7512"/>
            </w:tabs>
            <w:ind w:right="-1"/>
            <w:rPr>
              <w:rFonts w:ascii="Arial" w:hAnsi="Arial"/>
              <w:noProof/>
              <w:sz w:val="16"/>
              <w:szCs w:val="16"/>
            </w:rPr>
          </w:pPr>
        </w:p>
      </w:tc>
      <w:tc>
        <w:tcPr>
          <w:tcW w:w="3068" w:type="dxa"/>
        </w:tcPr>
        <w:p w14:paraId="64236884" w14:textId="77777777" w:rsidR="008509B7" w:rsidRPr="00771447" w:rsidRDefault="008509B7" w:rsidP="003B6F38">
          <w:pPr>
            <w:pStyle w:val="Header"/>
            <w:tabs>
              <w:tab w:val="clear" w:pos="4153"/>
              <w:tab w:val="clear" w:pos="8306"/>
              <w:tab w:val="right" w:pos="7512"/>
            </w:tabs>
            <w:ind w:right="-1"/>
            <w:jc w:val="right"/>
            <w:rPr>
              <w:rFonts w:ascii="Arial" w:hAnsi="Arial"/>
              <w:b/>
              <w:noProof/>
              <w:sz w:val="22"/>
              <w:szCs w:val="22"/>
            </w:rPr>
          </w:pPr>
          <w:r w:rsidRPr="00481FAA">
            <w:rPr>
              <w:rFonts w:ascii="Arial" w:hAnsi="Arial"/>
              <w:b/>
              <w:noProof/>
              <w:sz w:val="22"/>
              <w:szCs w:val="22"/>
            </w:rPr>
            <w:t>Technical Data Sheet</w:t>
          </w:r>
        </w:p>
      </w:tc>
      <w:tc>
        <w:tcPr>
          <w:tcW w:w="1134" w:type="dxa"/>
        </w:tcPr>
        <w:p w14:paraId="64236885" w14:textId="77777777" w:rsidR="008509B7" w:rsidRPr="00771447" w:rsidRDefault="008509B7" w:rsidP="00476ADD">
          <w:pPr>
            <w:pStyle w:val="Header"/>
            <w:tabs>
              <w:tab w:val="clear" w:pos="4153"/>
              <w:tab w:val="clear" w:pos="8306"/>
              <w:tab w:val="right" w:pos="7512"/>
            </w:tabs>
            <w:ind w:right="-1"/>
            <w:jc w:val="right"/>
            <w:rPr>
              <w:rFonts w:ascii="Arial" w:hAnsi="Arial"/>
              <w:b/>
              <w:noProof/>
              <w:sz w:val="22"/>
              <w:szCs w:val="22"/>
            </w:rPr>
          </w:pPr>
          <w:r>
            <w:rPr>
              <w:rFonts w:ascii="Arial" w:hAnsi="Arial"/>
              <w:b/>
              <w:noProof/>
              <w:sz w:val="22"/>
              <w:szCs w:val="22"/>
            </w:rPr>
            <w:t>S4.03.01</w:t>
          </w:r>
        </w:p>
      </w:tc>
      <w:tc>
        <w:tcPr>
          <w:tcW w:w="786" w:type="dxa"/>
        </w:tcPr>
        <w:p w14:paraId="64236886" w14:textId="77777777" w:rsidR="008509B7" w:rsidRPr="00771447" w:rsidRDefault="008509B7" w:rsidP="00476ADD">
          <w:pPr>
            <w:pStyle w:val="Header"/>
            <w:tabs>
              <w:tab w:val="clear" w:pos="4153"/>
              <w:tab w:val="clear" w:pos="8306"/>
              <w:tab w:val="right" w:pos="7512"/>
            </w:tabs>
            <w:ind w:right="-1"/>
            <w:jc w:val="right"/>
            <w:rPr>
              <w:rFonts w:ascii="Arial" w:hAnsi="Arial"/>
              <w:b/>
              <w:noProof/>
              <w:sz w:val="22"/>
              <w:szCs w:val="22"/>
            </w:rPr>
          </w:pPr>
          <w:r>
            <w:rPr>
              <w:rFonts w:ascii="Arial" w:hAnsi="Arial"/>
              <w:b/>
              <w:noProof/>
              <w:sz w:val="22"/>
              <w:szCs w:val="22"/>
            </w:rPr>
            <w:t>_AUS</w:t>
          </w:r>
        </w:p>
      </w:tc>
    </w:tr>
    <w:tr w:rsidR="008509B7" w:rsidRPr="002637C9" w14:paraId="6423688B" w14:textId="77777777" w:rsidTr="00A24EEC">
      <w:trPr>
        <w:trHeight w:val="300"/>
        <w:jc w:val="center"/>
      </w:trPr>
      <w:tc>
        <w:tcPr>
          <w:tcW w:w="2535" w:type="dxa"/>
          <w:vMerge/>
        </w:tcPr>
        <w:p w14:paraId="64236888" w14:textId="77777777" w:rsidR="008509B7" w:rsidRPr="00852CE9" w:rsidRDefault="008509B7" w:rsidP="00A24EEC">
          <w:pPr>
            <w:pStyle w:val="Header"/>
            <w:tabs>
              <w:tab w:val="clear" w:pos="4153"/>
              <w:tab w:val="clear" w:pos="8306"/>
              <w:tab w:val="right" w:pos="7512"/>
            </w:tabs>
            <w:ind w:right="-1"/>
            <w:rPr>
              <w:rFonts w:ascii="Arial" w:hAnsi="Arial"/>
              <w:noProof/>
              <w:sz w:val="16"/>
              <w:szCs w:val="16"/>
            </w:rPr>
          </w:pPr>
        </w:p>
      </w:tc>
      <w:tc>
        <w:tcPr>
          <w:tcW w:w="2535" w:type="dxa"/>
          <w:vMerge/>
        </w:tcPr>
        <w:p w14:paraId="64236889" w14:textId="77777777" w:rsidR="008509B7" w:rsidRPr="00852CE9" w:rsidRDefault="008509B7" w:rsidP="00A24EEC">
          <w:pPr>
            <w:pStyle w:val="Header"/>
            <w:tabs>
              <w:tab w:val="clear" w:pos="4153"/>
              <w:tab w:val="clear" w:pos="8306"/>
              <w:tab w:val="right" w:pos="7512"/>
            </w:tabs>
            <w:ind w:right="-1"/>
            <w:rPr>
              <w:rFonts w:ascii="Arial" w:hAnsi="Arial"/>
              <w:noProof/>
              <w:sz w:val="16"/>
              <w:szCs w:val="16"/>
            </w:rPr>
          </w:pPr>
        </w:p>
      </w:tc>
      <w:tc>
        <w:tcPr>
          <w:tcW w:w="4988" w:type="dxa"/>
          <w:gridSpan w:val="3"/>
        </w:tcPr>
        <w:p w14:paraId="6423688A" w14:textId="77777777" w:rsidR="008509B7" w:rsidRPr="00771447" w:rsidRDefault="008509B7" w:rsidP="00A24EEC">
          <w:pPr>
            <w:pStyle w:val="Header"/>
            <w:tabs>
              <w:tab w:val="right" w:pos="7512"/>
            </w:tabs>
            <w:ind w:right="-1"/>
            <w:jc w:val="right"/>
            <w:rPr>
              <w:rFonts w:ascii="Arial" w:hAnsi="Arial"/>
              <w:noProof/>
              <w:sz w:val="20"/>
            </w:rPr>
          </w:pPr>
          <w:r>
            <w:rPr>
              <w:rFonts w:ascii="Arial" w:hAnsi="Arial"/>
              <w:noProof/>
              <w:sz w:val="20"/>
            </w:rPr>
            <w:t>Degreasers/Cleaners</w:t>
          </w:r>
        </w:p>
      </w:tc>
    </w:tr>
    <w:tr w:rsidR="008509B7" w:rsidRPr="002637C9" w14:paraId="6423688F" w14:textId="77777777" w:rsidTr="00A24EEC">
      <w:trPr>
        <w:trHeight w:val="395"/>
        <w:jc w:val="center"/>
      </w:trPr>
      <w:tc>
        <w:tcPr>
          <w:tcW w:w="2535" w:type="dxa"/>
          <w:vMerge/>
        </w:tcPr>
        <w:p w14:paraId="6423688C" w14:textId="77777777" w:rsidR="008509B7" w:rsidRPr="00852CE9" w:rsidRDefault="008509B7" w:rsidP="00A24EEC">
          <w:pPr>
            <w:pStyle w:val="Header"/>
            <w:tabs>
              <w:tab w:val="clear" w:pos="4153"/>
              <w:tab w:val="clear" w:pos="8306"/>
              <w:tab w:val="right" w:pos="7512"/>
            </w:tabs>
            <w:ind w:right="-1"/>
            <w:rPr>
              <w:rFonts w:ascii="Arial" w:hAnsi="Arial"/>
              <w:noProof/>
              <w:sz w:val="16"/>
              <w:szCs w:val="16"/>
            </w:rPr>
          </w:pPr>
        </w:p>
      </w:tc>
      <w:tc>
        <w:tcPr>
          <w:tcW w:w="2535" w:type="dxa"/>
          <w:vMerge/>
        </w:tcPr>
        <w:p w14:paraId="6423688D" w14:textId="77777777" w:rsidR="008509B7" w:rsidRPr="00852CE9" w:rsidRDefault="008509B7" w:rsidP="00A24EEC">
          <w:pPr>
            <w:pStyle w:val="Header"/>
            <w:tabs>
              <w:tab w:val="clear" w:pos="4153"/>
              <w:tab w:val="clear" w:pos="8306"/>
              <w:tab w:val="right" w:pos="7512"/>
            </w:tabs>
            <w:ind w:right="-1"/>
            <w:rPr>
              <w:rFonts w:ascii="Arial" w:hAnsi="Arial"/>
              <w:noProof/>
              <w:sz w:val="16"/>
              <w:szCs w:val="16"/>
            </w:rPr>
          </w:pPr>
        </w:p>
      </w:tc>
      <w:tc>
        <w:tcPr>
          <w:tcW w:w="4988" w:type="dxa"/>
          <w:gridSpan w:val="3"/>
        </w:tcPr>
        <w:p w14:paraId="6423688E" w14:textId="77777777" w:rsidR="008509B7" w:rsidRDefault="008509B7" w:rsidP="00A24EEC">
          <w:pPr>
            <w:pStyle w:val="Header"/>
            <w:tabs>
              <w:tab w:val="clear" w:pos="4153"/>
              <w:tab w:val="clear" w:pos="8306"/>
              <w:tab w:val="right" w:pos="7512"/>
            </w:tabs>
            <w:ind w:right="-1"/>
            <w:jc w:val="right"/>
            <w:rPr>
              <w:rFonts w:ascii="Arial" w:hAnsi="Arial"/>
              <w:b/>
              <w:noProof/>
              <w:sz w:val="22"/>
              <w:szCs w:val="22"/>
              <w:lang w:eastAsia="zh-CN"/>
            </w:rPr>
          </w:pPr>
          <w:r>
            <w:rPr>
              <w:rFonts w:ascii="Arial" w:hAnsi="Arial"/>
              <w:b/>
              <w:noProof/>
            </w:rPr>
            <w:t>19.03.2012</w:t>
          </w:r>
        </w:p>
      </w:tc>
    </w:tr>
    <w:tr w:rsidR="008509B7" w14:paraId="64236891" w14:textId="77777777" w:rsidTr="00A24EEC">
      <w:trPr>
        <w:trHeight w:val="780"/>
        <w:jc w:val="center"/>
      </w:trPr>
      <w:tc>
        <w:tcPr>
          <w:tcW w:w="10036" w:type="dxa"/>
          <w:gridSpan w:val="5"/>
          <w:vAlign w:val="center"/>
        </w:tcPr>
        <w:p w14:paraId="64236890" w14:textId="77777777" w:rsidR="008509B7" w:rsidRPr="00467ED9" w:rsidRDefault="008509B7" w:rsidP="00A24EEC">
          <w:pPr>
            <w:pStyle w:val="Header"/>
            <w:tabs>
              <w:tab w:val="right" w:pos="7512"/>
            </w:tabs>
            <w:ind w:right="-1"/>
            <w:jc w:val="center"/>
            <w:rPr>
              <w:rFonts w:ascii="Arial" w:hAnsi="Arial"/>
              <w:b/>
              <w:noProof/>
              <w:highlight w:val="yellow"/>
            </w:rPr>
          </w:pPr>
          <w:r>
            <w:rPr>
              <w:rFonts w:ascii="Arial" w:hAnsi="Arial" w:cs="Arial"/>
              <w:b/>
              <w:sz w:val="44"/>
              <w:szCs w:val="44"/>
            </w:rPr>
            <w:t>M200</w:t>
          </w:r>
        </w:p>
      </w:tc>
    </w:tr>
    <w:tr w:rsidR="008509B7" w:rsidRPr="006B7DAB" w14:paraId="64236893" w14:textId="77777777" w:rsidTr="00A24EEC">
      <w:trPr>
        <w:trHeight w:val="422"/>
        <w:jc w:val="center"/>
      </w:trPr>
      <w:tc>
        <w:tcPr>
          <w:tcW w:w="10058" w:type="dxa"/>
          <w:gridSpan w:val="5"/>
          <w:vAlign w:val="bottom"/>
        </w:tcPr>
        <w:p w14:paraId="64236892" w14:textId="77777777" w:rsidR="008509B7" w:rsidRPr="0081164F" w:rsidRDefault="008509B7" w:rsidP="00A24EEC">
          <w:pPr>
            <w:pStyle w:val="Header"/>
            <w:tabs>
              <w:tab w:val="clear" w:pos="4153"/>
              <w:tab w:val="clear" w:pos="8306"/>
              <w:tab w:val="right" w:pos="10206"/>
            </w:tabs>
            <w:ind w:right="-1"/>
            <w:jc w:val="right"/>
            <w:rPr>
              <w:rFonts w:ascii="Arial" w:hAnsi="Arial"/>
              <w:b/>
              <w:noProof/>
              <w:sz w:val="22"/>
              <w:szCs w:val="22"/>
              <w:highlight w:val="yellow"/>
            </w:rPr>
          </w:pPr>
          <w:r w:rsidRPr="0081164F">
            <w:rPr>
              <w:rFonts w:ascii="Arial" w:hAnsi="Arial"/>
              <w:b/>
              <w:noProof/>
              <w:sz w:val="22"/>
              <w:szCs w:val="22"/>
            </w:rPr>
            <w:t>FOR PROFESSIONAL USE ONLY</w:t>
          </w:r>
        </w:p>
      </w:tc>
    </w:tr>
  </w:tbl>
  <w:p w14:paraId="64236894" w14:textId="57981C0F" w:rsidR="008509B7" w:rsidRDefault="008509B7">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148A35CD"/>
    <w:multiLevelType w:val="hybridMultilevel"/>
    <w:tmpl w:val="B5A893D8"/>
    <w:lvl w:ilvl="0" w:tplc="04090003">
      <w:start w:val="1"/>
      <w:numFmt w:val="bullet"/>
      <w:lvlText w:val="o"/>
      <w:lvlJc w:val="left"/>
      <w:pPr>
        <w:tabs>
          <w:tab w:val="num" w:pos="720"/>
        </w:tabs>
        <w:ind w:left="720" w:hanging="360"/>
      </w:pPr>
      <w:rPr>
        <w:rFonts w:ascii="Courier New" w:hAnsi="Courier New" w:cs="Courier New" w:hint="default"/>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1" w15:restartNumberingAfterBreak="0">
    <w:nsid w:val="1DDA61CC"/>
    <w:multiLevelType w:val="hybridMultilevel"/>
    <w:tmpl w:val="4404DAA8"/>
    <w:lvl w:ilvl="0" w:tplc="04090003">
      <w:start w:val="1"/>
      <w:numFmt w:val="bullet"/>
      <w:lvlText w:val="o"/>
      <w:lvlJc w:val="left"/>
      <w:pPr>
        <w:tabs>
          <w:tab w:val="num" w:pos="720"/>
        </w:tabs>
        <w:ind w:left="720" w:hanging="360"/>
      </w:pPr>
      <w:rPr>
        <w:rFonts w:ascii="Courier New" w:hAnsi="Courier New" w:cs="Courier New" w:hint="default"/>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2" w15:restartNumberingAfterBreak="0">
    <w:nsid w:val="20A47751"/>
    <w:multiLevelType w:val="hybridMultilevel"/>
    <w:tmpl w:val="6B646C70"/>
    <w:lvl w:ilvl="0" w:tplc="04090003">
      <w:start w:val="1"/>
      <w:numFmt w:val="bullet"/>
      <w:lvlText w:val="o"/>
      <w:lvlJc w:val="left"/>
      <w:pPr>
        <w:ind w:left="720" w:hanging="360"/>
      </w:pPr>
      <w:rPr>
        <w:rFonts w:ascii="Courier New" w:hAnsi="Courier New" w:cs="Courier New"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 w15:restartNumberingAfterBreak="0">
    <w:nsid w:val="2BB87414"/>
    <w:multiLevelType w:val="hybridMultilevel"/>
    <w:tmpl w:val="60B42DFE"/>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 w15:restartNumberingAfterBreak="0">
    <w:nsid w:val="2F952807"/>
    <w:multiLevelType w:val="hybridMultilevel"/>
    <w:tmpl w:val="7396C240"/>
    <w:lvl w:ilvl="0" w:tplc="04090003">
      <w:start w:val="1"/>
      <w:numFmt w:val="bullet"/>
      <w:lvlText w:val="o"/>
      <w:lvlJc w:val="left"/>
      <w:pPr>
        <w:ind w:left="720" w:hanging="360"/>
      </w:pPr>
      <w:rPr>
        <w:rFonts w:ascii="Courier New" w:hAnsi="Courier New" w:cs="Courier New"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 w15:restartNumberingAfterBreak="0">
    <w:nsid w:val="302E1DB5"/>
    <w:multiLevelType w:val="hybridMultilevel"/>
    <w:tmpl w:val="ABE62DAA"/>
    <w:lvl w:ilvl="0" w:tplc="27CC291A">
      <w:start w:val="1"/>
      <w:numFmt w:val="bullet"/>
      <w:lvlText w:val="o"/>
      <w:lvlJc w:val="left"/>
      <w:pPr>
        <w:tabs>
          <w:tab w:val="num" w:pos="720"/>
        </w:tabs>
        <w:ind w:left="720" w:hanging="360"/>
      </w:pPr>
      <w:rPr>
        <w:rFonts w:ascii="Courier New" w:hAnsi="Courier New" w:hint="default"/>
        <w:color w:val="auto"/>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6" w15:restartNumberingAfterBreak="0">
    <w:nsid w:val="30810B5E"/>
    <w:multiLevelType w:val="hybridMultilevel"/>
    <w:tmpl w:val="6C86C7F6"/>
    <w:lvl w:ilvl="0" w:tplc="04090003">
      <w:start w:val="1"/>
      <w:numFmt w:val="bullet"/>
      <w:lvlText w:val="o"/>
      <w:lvlJc w:val="left"/>
      <w:pPr>
        <w:tabs>
          <w:tab w:val="num" w:pos="720"/>
        </w:tabs>
        <w:ind w:left="720" w:hanging="360"/>
      </w:pPr>
      <w:rPr>
        <w:rFonts w:ascii="Courier New" w:hAnsi="Courier New" w:cs="Courier New" w:hint="default"/>
      </w:rPr>
    </w:lvl>
    <w:lvl w:ilvl="1" w:tplc="A37C42E8">
      <w:start w:val="1"/>
      <w:numFmt w:val="bullet"/>
      <w:lvlText w:val="o"/>
      <w:lvlJc w:val="left"/>
      <w:pPr>
        <w:tabs>
          <w:tab w:val="num" w:pos="1440"/>
        </w:tabs>
        <w:ind w:left="1440" w:hanging="360"/>
      </w:pPr>
      <w:rPr>
        <w:rFonts w:ascii="Courier New" w:hAnsi="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7" w15:restartNumberingAfterBreak="0">
    <w:nsid w:val="32162052"/>
    <w:multiLevelType w:val="hybridMultilevel"/>
    <w:tmpl w:val="95A45222"/>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8" w15:restartNumberingAfterBreak="0">
    <w:nsid w:val="3DB171D6"/>
    <w:multiLevelType w:val="singleLevel"/>
    <w:tmpl w:val="4350AF0E"/>
    <w:lvl w:ilvl="0">
      <w:start w:val="1"/>
      <w:numFmt w:val="bullet"/>
      <w:lvlText w:val=""/>
      <w:lvlJc w:val="left"/>
      <w:pPr>
        <w:tabs>
          <w:tab w:val="num" w:pos="357"/>
        </w:tabs>
        <w:ind w:left="357" w:hanging="357"/>
      </w:pPr>
      <w:rPr>
        <w:rFonts w:ascii="Symbol" w:hAnsi="Symbol" w:hint="default"/>
      </w:rPr>
    </w:lvl>
  </w:abstractNum>
  <w:abstractNum w:abstractNumId="9" w15:restartNumberingAfterBreak="0">
    <w:nsid w:val="420B6480"/>
    <w:multiLevelType w:val="singleLevel"/>
    <w:tmpl w:val="4350AF0E"/>
    <w:lvl w:ilvl="0">
      <w:start w:val="1"/>
      <w:numFmt w:val="bullet"/>
      <w:lvlText w:val=""/>
      <w:lvlJc w:val="left"/>
      <w:pPr>
        <w:tabs>
          <w:tab w:val="num" w:pos="357"/>
        </w:tabs>
        <w:ind w:left="357" w:hanging="357"/>
      </w:pPr>
      <w:rPr>
        <w:rFonts w:ascii="Symbol" w:hAnsi="Symbol" w:hint="default"/>
      </w:rPr>
    </w:lvl>
  </w:abstractNum>
  <w:abstractNum w:abstractNumId="10" w15:restartNumberingAfterBreak="0">
    <w:nsid w:val="44F52671"/>
    <w:multiLevelType w:val="hybridMultilevel"/>
    <w:tmpl w:val="ECC49FC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1" w15:restartNumberingAfterBreak="0">
    <w:nsid w:val="5EB17EAF"/>
    <w:multiLevelType w:val="hybridMultilevel"/>
    <w:tmpl w:val="55645A7E"/>
    <w:lvl w:ilvl="0" w:tplc="27CC291A">
      <w:start w:val="1"/>
      <w:numFmt w:val="bullet"/>
      <w:lvlText w:val="o"/>
      <w:lvlJc w:val="left"/>
      <w:pPr>
        <w:tabs>
          <w:tab w:val="num" w:pos="720"/>
        </w:tabs>
        <w:ind w:left="720" w:hanging="360"/>
      </w:pPr>
      <w:rPr>
        <w:rFonts w:ascii="Courier New" w:hAnsi="Courier New" w:hint="default"/>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12" w15:restartNumberingAfterBreak="0">
    <w:nsid w:val="60FD1573"/>
    <w:multiLevelType w:val="hybridMultilevel"/>
    <w:tmpl w:val="44E807C6"/>
    <w:lvl w:ilvl="0" w:tplc="04090003">
      <w:start w:val="1"/>
      <w:numFmt w:val="bullet"/>
      <w:lvlText w:val="o"/>
      <w:lvlJc w:val="left"/>
      <w:pPr>
        <w:ind w:left="720" w:hanging="360"/>
      </w:pPr>
      <w:rPr>
        <w:rFonts w:ascii="Courier New" w:hAnsi="Courier New" w:cs="Courier New"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3" w15:restartNumberingAfterBreak="0">
    <w:nsid w:val="7A9328DB"/>
    <w:multiLevelType w:val="hybridMultilevel"/>
    <w:tmpl w:val="108AC784"/>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num w:numId="1" w16cid:durableId="1982231070">
    <w:abstractNumId w:val="1"/>
  </w:num>
  <w:num w:numId="2" w16cid:durableId="948901098">
    <w:abstractNumId w:val="11"/>
  </w:num>
  <w:num w:numId="3" w16cid:durableId="189997935">
    <w:abstractNumId w:val="6"/>
  </w:num>
  <w:num w:numId="4" w16cid:durableId="2024234673">
    <w:abstractNumId w:val="5"/>
  </w:num>
  <w:num w:numId="5" w16cid:durableId="349334331">
    <w:abstractNumId w:val="4"/>
  </w:num>
  <w:num w:numId="6" w16cid:durableId="426538164">
    <w:abstractNumId w:val="12"/>
  </w:num>
  <w:num w:numId="7" w16cid:durableId="858811501">
    <w:abstractNumId w:val="0"/>
  </w:num>
  <w:num w:numId="8" w16cid:durableId="302350189">
    <w:abstractNumId w:val="9"/>
  </w:num>
  <w:num w:numId="9" w16cid:durableId="1670255071">
    <w:abstractNumId w:val="8"/>
  </w:num>
  <w:num w:numId="10" w16cid:durableId="1941791235">
    <w:abstractNumId w:val="2"/>
  </w:num>
  <w:num w:numId="11" w16cid:durableId="1685548941">
    <w:abstractNumId w:val="10"/>
  </w:num>
  <w:num w:numId="12" w16cid:durableId="1612396589">
    <w:abstractNumId w:val="13"/>
  </w:num>
  <w:num w:numId="13" w16cid:durableId="31467473">
    <w:abstractNumId w:val="3"/>
  </w:num>
  <w:num w:numId="14" w16cid:durableId="678777275">
    <w:abstractNumId w:val="7"/>
  </w:num>
  <w:numIdMacAtCleanup w:val="4"/>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72"/>
  <w:embedSystemFonts/>
  <w:mirrorMargins/>
  <w:activeWritingStyle w:appName="MSWord" w:lang="en-US" w:vendorID="64" w:dllVersion="6" w:nlCheck="1" w:checkStyle="0"/>
  <w:activeWritingStyle w:appName="MSWord" w:lang="de-DE" w:vendorID="64" w:dllVersion="6" w:nlCheck="1" w:checkStyle="1"/>
  <w:activeWritingStyle w:appName="MSWord" w:lang="en-GB" w:vendorID="64" w:dllVersion="6" w:nlCheck="1" w:checkStyle="1"/>
  <w:activeWritingStyle w:appName="MSWord" w:lang="fr-FR" w:vendorID="64" w:dllVersion="6" w:nlCheck="1" w:checkStyle="1"/>
  <w:activeWritingStyle w:appName="MSWord" w:lang="en-IE" w:vendorID="64" w:dllVersion="6" w:nlCheck="1" w:checkStyle="1"/>
  <w:activeWritingStyle w:appName="MSWord" w:lang="en-US" w:vendorID="64" w:dllVersion="0" w:nlCheck="1" w:checkStyle="0"/>
  <w:activeWritingStyle w:appName="MSWord" w:lang="en-IE" w:vendorID="64" w:dllVersion="0" w:nlCheck="1" w:checkStyle="0"/>
  <w:activeWritingStyle w:appName="MSWord" w:lang="en-GB" w:vendorID="64" w:dllVersion="0" w:nlCheck="1" w:checkStyle="0"/>
  <w:activeWritingStyle w:appName="MSWord" w:lang="en-AU" w:vendorID="64" w:dllVersion="0" w:nlCheck="1" w:checkStyle="0"/>
  <w:proofState w:spelling="clean" w:grammar="clean"/>
  <w:attachedTemplate r:id="rId1"/>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efaultTabStop w:val="567"/>
  <w:hyphenationZone w:val="284"/>
  <w:doNotHyphenateCaps/>
  <w:drawingGridHorizontalSpacing w:val="90"/>
  <w:displayHorizontalDrawingGridEvery w:val="0"/>
  <w:displayVerticalDrawingGridEvery w:val="0"/>
  <w:doNotShadeFormData/>
  <w:noPunctuationKerning/>
  <w:characterSpacingControl w:val="doNotCompress"/>
  <w:hdrShapeDefaults>
    <o:shapedefaults v:ext="edit" spidmax="2050"/>
  </w:hdrShapeDefaults>
  <w:footnotePr>
    <w:footnote w:id="-1"/>
    <w:footnote w:id="0"/>
  </w:footnotePr>
  <w:endnotePr>
    <w:numFmt w:val="decimal"/>
    <w:endnote w:id="-1"/>
    <w:endnote w:id="0"/>
    <w:endnote w:id="1"/>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__Grammarly_42____i" w:val="H4sIAAAAAAAEAKtWckksSQxILCpxzi/NK1GyMqwFAAEhoTITAAAA"/>
    <w:docVar w:name="__Grammarly_42___1" w:val="H4sIAAAAAAAEAKtWcslP9kxRslIyNDYytTA3NTM0NjcyNjO1MDVV0lEKTi0uzszPAykwqQUAkdkjASwAAAA="/>
  </w:docVars>
  <w:rsids>
    <w:rsidRoot w:val="00DC15B2"/>
    <w:rsid w:val="000004DF"/>
    <w:rsid w:val="000006F0"/>
    <w:rsid w:val="0000163E"/>
    <w:rsid w:val="00002852"/>
    <w:rsid w:val="000060EE"/>
    <w:rsid w:val="000079BD"/>
    <w:rsid w:val="00011271"/>
    <w:rsid w:val="000120AD"/>
    <w:rsid w:val="0001246A"/>
    <w:rsid w:val="00012FDE"/>
    <w:rsid w:val="00015074"/>
    <w:rsid w:val="0001535D"/>
    <w:rsid w:val="00015A3C"/>
    <w:rsid w:val="00015A86"/>
    <w:rsid w:val="00020E66"/>
    <w:rsid w:val="00020FF1"/>
    <w:rsid w:val="000225A7"/>
    <w:rsid w:val="00024E8C"/>
    <w:rsid w:val="000259ED"/>
    <w:rsid w:val="000276F8"/>
    <w:rsid w:val="0002783B"/>
    <w:rsid w:val="00030A7B"/>
    <w:rsid w:val="00033493"/>
    <w:rsid w:val="0003420E"/>
    <w:rsid w:val="0003438C"/>
    <w:rsid w:val="00036C97"/>
    <w:rsid w:val="0003737D"/>
    <w:rsid w:val="00041974"/>
    <w:rsid w:val="00042320"/>
    <w:rsid w:val="00042481"/>
    <w:rsid w:val="0004343D"/>
    <w:rsid w:val="00043739"/>
    <w:rsid w:val="0004727D"/>
    <w:rsid w:val="000472DC"/>
    <w:rsid w:val="00047DA2"/>
    <w:rsid w:val="00051F12"/>
    <w:rsid w:val="00056658"/>
    <w:rsid w:val="00056726"/>
    <w:rsid w:val="0006220E"/>
    <w:rsid w:val="00063B31"/>
    <w:rsid w:val="00063D2A"/>
    <w:rsid w:val="00064283"/>
    <w:rsid w:val="00064385"/>
    <w:rsid w:val="00072163"/>
    <w:rsid w:val="00072F64"/>
    <w:rsid w:val="0007336E"/>
    <w:rsid w:val="00074543"/>
    <w:rsid w:val="00077F58"/>
    <w:rsid w:val="000814CF"/>
    <w:rsid w:val="00083230"/>
    <w:rsid w:val="00084B97"/>
    <w:rsid w:val="000853CD"/>
    <w:rsid w:val="00085BE6"/>
    <w:rsid w:val="00090D10"/>
    <w:rsid w:val="00091E84"/>
    <w:rsid w:val="00093993"/>
    <w:rsid w:val="00093DA3"/>
    <w:rsid w:val="00095964"/>
    <w:rsid w:val="00097B78"/>
    <w:rsid w:val="000A0AE5"/>
    <w:rsid w:val="000A1B33"/>
    <w:rsid w:val="000A25D5"/>
    <w:rsid w:val="000A378D"/>
    <w:rsid w:val="000B1C21"/>
    <w:rsid w:val="000B40F0"/>
    <w:rsid w:val="000C2E7A"/>
    <w:rsid w:val="000C2ECA"/>
    <w:rsid w:val="000C3B19"/>
    <w:rsid w:val="000C6853"/>
    <w:rsid w:val="000C6CAE"/>
    <w:rsid w:val="000D1DC0"/>
    <w:rsid w:val="000D2FFF"/>
    <w:rsid w:val="000D4B09"/>
    <w:rsid w:val="000D6059"/>
    <w:rsid w:val="000D6BFA"/>
    <w:rsid w:val="000E6B65"/>
    <w:rsid w:val="000E7FD7"/>
    <w:rsid w:val="000F16BE"/>
    <w:rsid w:val="000F3A26"/>
    <w:rsid w:val="000F4B70"/>
    <w:rsid w:val="000F6D50"/>
    <w:rsid w:val="000F7CB6"/>
    <w:rsid w:val="001008F6"/>
    <w:rsid w:val="00101058"/>
    <w:rsid w:val="001061DA"/>
    <w:rsid w:val="00107C57"/>
    <w:rsid w:val="00107DF1"/>
    <w:rsid w:val="001102FD"/>
    <w:rsid w:val="001121D9"/>
    <w:rsid w:val="001127E4"/>
    <w:rsid w:val="00113A17"/>
    <w:rsid w:val="00114048"/>
    <w:rsid w:val="00114348"/>
    <w:rsid w:val="001150CD"/>
    <w:rsid w:val="00116E1A"/>
    <w:rsid w:val="0012068D"/>
    <w:rsid w:val="00121A1E"/>
    <w:rsid w:val="00122906"/>
    <w:rsid w:val="00122CF5"/>
    <w:rsid w:val="001234AA"/>
    <w:rsid w:val="0012613A"/>
    <w:rsid w:val="00133ABB"/>
    <w:rsid w:val="00133D07"/>
    <w:rsid w:val="001342D6"/>
    <w:rsid w:val="00135277"/>
    <w:rsid w:val="00135358"/>
    <w:rsid w:val="001358AB"/>
    <w:rsid w:val="001359C3"/>
    <w:rsid w:val="00136323"/>
    <w:rsid w:val="00136474"/>
    <w:rsid w:val="001368FB"/>
    <w:rsid w:val="001409E9"/>
    <w:rsid w:val="00141A9D"/>
    <w:rsid w:val="00141FCD"/>
    <w:rsid w:val="00142975"/>
    <w:rsid w:val="001429C0"/>
    <w:rsid w:val="001434CF"/>
    <w:rsid w:val="001470B7"/>
    <w:rsid w:val="001502AF"/>
    <w:rsid w:val="00152CC7"/>
    <w:rsid w:val="00153AED"/>
    <w:rsid w:val="00157750"/>
    <w:rsid w:val="001608E7"/>
    <w:rsid w:val="00164A01"/>
    <w:rsid w:val="00164A3D"/>
    <w:rsid w:val="0016590A"/>
    <w:rsid w:val="00166D39"/>
    <w:rsid w:val="001770BB"/>
    <w:rsid w:val="001773EE"/>
    <w:rsid w:val="001777AD"/>
    <w:rsid w:val="001801D8"/>
    <w:rsid w:val="001819F1"/>
    <w:rsid w:val="00182877"/>
    <w:rsid w:val="00183F5D"/>
    <w:rsid w:val="001856B3"/>
    <w:rsid w:val="001876A4"/>
    <w:rsid w:val="001901BF"/>
    <w:rsid w:val="0019228B"/>
    <w:rsid w:val="00196351"/>
    <w:rsid w:val="001A3C92"/>
    <w:rsid w:val="001A4170"/>
    <w:rsid w:val="001B1812"/>
    <w:rsid w:val="001B5351"/>
    <w:rsid w:val="001B5DF5"/>
    <w:rsid w:val="001B7073"/>
    <w:rsid w:val="001C2E8D"/>
    <w:rsid w:val="001C3C86"/>
    <w:rsid w:val="001C48C8"/>
    <w:rsid w:val="001C4FB2"/>
    <w:rsid w:val="001C6DA7"/>
    <w:rsid w:val="001C7BE2"/>
    <w:rsid w:val="001D2A20"/>
    <w:rsid w:val="001D2A76"/>
    <w:rsid w:val="001D2CE7"/>
    <w:rsid w:val="001D3824"/>
    <w:rsid w:val="001D7EB8"/>
    <w:rsid w:val="001E02D4"/>
    <w:rsid w:val="001E078C"/>
    <w:rsid w:val="001E09EC"/>
    <w:rsid w:val="001E36EE"/>
    <w:rsid w:val="001E3966"/>
    <w:rsid w:val="001E444F"/>
    <w:rsid w:val="001E722F"/>
    <w:rsid w:val="001F1230"/>
    <w:rsid w:val="001F5458"/>
    <w:rsid w:val="001F5726"/>
    <w:rsid w:val="001F613E"/>
    <w:rsid w:val="001F79E4"/>
    <w:rsid w:val="001F7CA9"/>
    <w:rsid w:val="00200DEF"/>
    <w:rsid w:val="00203926"/>
    <w:rsid w:val="00203F32"/>
    <w:rsid w:val="00207172"/>
    <w:rsid w:val="002125E5"/>
    <w:rsid w:val="00213EBE"/>
    <w:rsid w:val="002141FF"/>
    <w:rsid w:val="00214970"/>
    <w:rsid w:val="0021686F"/>
    <w:rsid w:val="00221105"/>
    <w:rsid w:val="00225916"/>
    <w:rsid w:val="00225F52"/>
    <w:rsid w:val="00227ECE"/>
    <w:rsid w:val="002300A1"/>
    <w:rsid w:val="0023038B"/>
    <w:rsid w:val="002307E6"/>
    <w:rsid w:val="00232D71"/>
    <w:rsid w:val="0023340D"/>
    <w:rsid w:val="00233BCB"/>
    <w:rsid w:val="00234B8E"/>
    <w:rsid w:val="0023582E"/>
    <w:rsid w:val="00236730"/>
    <w:rsid w:val="00236EB1"/>
    <w:rsid w:val="00241FED"/>
    <w:rsid w:val="0024380F"/>
    <w:rsid w:val="00245941"/>
    <w:rsid w:val="00245E96"/>
    <w:rsid w:val="002467F4"/>
    <w:rsid w:val="00247DEF"/>
    <w:rsid w:val="002506A0"/>
    <w:rsid w:val="00251BB0"/>
    <w:rsid w:val="00252727"/>
    <w:rsid w:val="002550D5"/>
    <w:rsid w:val="00255E9B"/>
    <w:rsid w:val="00256312"/>
    <w:rsid w:val="0025792D"/>
    <w:rsid w:val="00263E76"/>
    <w:rsid w:val="00264368"/>
    <w:rsid w:val="00265BA9"/>
    <w:rsid w:val="00267546"/>
    <w:rsid w:val="00267692"/>
    <w:rsid w:val="00271B16"/>
    <w:rsid w:val="00271C9B"/>
    <w:rsid w:val="0027277F"/>
    <w:rsid w:val="00272C2E"/>
    <w:rsid w:val="002730EC"/>
    <w:rsid w:val="00273BA4"/>
    <w:rsid w:val="00282557"/>
    <w:rsid w:val="00282E57"/>
    <w:rsid w:val="00283521"/>
    <w:rsid w:val="002837EE"/>
    <w:rsid w:val="00285E54"/>
    <w:rsid w:val="002900E2"/>
    <w:rsid w:val="002919D1"/>
    <w:rsid w:val="002929AC"/>
    <w:rsid w:val="00295617"/>
    <w:rsid w:val="00295EC3"/>
    <w:rsid w:val="0029675F"/>
    <w:rsid w:val="002969FA"/>
    <w:rsid w:val="002A0E87"/>
    <w:rsid w:val="002A1DFA"/>
    <w:rsid w:val="002A2FF8"/>
    <w:rsid w:val="002A5A35"/>
    <w:rsid w:val="002A660E"/>
    <w:rsid w:val="002B01C0"/>
    <w:rsid w:val="002B0219"/>
    <w:rsid w:val="002B03CA"/>
    <w:rsid w:val="002B1C5A"/>
    <w:rsid w:val="002B453A"/>
    <w:rsid w:val="002B48C6"/>
    <w:rsid w:val="002B5142"/>
    <w:rsid w:val="002C0076"/>
    <w:rsid w:val="002C1A66"/>
    <w:rsid w:val="002C37AC"/>
    <w:rsid w:val="002D1353"/>
    <w:rsid w:val="002D2482"/>
    <w:rsid w:val="002D6D27"/>
    <w:rsid w:val="002D6F09"/>
    <w:rsid w:val="002E2557"/>
    <w:rsid w:val="002E5D60"/>
    <w:rsid w:val="002E7222"/>
    <w:rsid w:val="002F40DE"/>
    <w:rsid w:val="002F6E3D"/>
    <w:rsid w:val="003007F7"/>
    <w:rsid w:val="0030582F"/>
    <w:rsid w:val="0030659B"/>
    <w:rsid w:val="00310022"/>
    <w:rsid w:val="00311A56"/>
    <w:rsid w:val="00314040"/>
    <w:rsid w:val="00314152"/>
    <w:rsid w:val="00320352"/>
    <w:rsid w:val="00325BB0"/>
    <w:rsid w:val="00326378"/>
    <w:rsid w:val="003264E7"/>
    <w:rsid w:val="00327F01"/>
    <w:rsid w:val="003321E4"/>
    <w:rsid w:val="003440B3"/>
    <w:rsid w:val="00344875"/>
    <w:rsid w:val="003462D9"/>
    <w:rsid w:val="00346751"/>
    <w:rsid w:val="00350A97"/>
    <w:rsid w:val="00350E04"/>
    <w:rsid w:val="00351BF8"/>
    <w:rsid w:val="00354AA3"/>
    <w:rsid w:val="00355507"/>
    <w:rsid w:val="003563E1"/>
    <w:rsid w:val="003566CE"/>
    <w:rsid w:val="00357869"/>
    <w:rsid w:val="00357B92"/>
    <w:rsid w:val="00360DB1"/>
    <w:rsid w:val="00360FFF"/>
    <w:rsid w:val="0036455A"/>
    <w:rsid w:val="003659FF"/>
    <w:rsid w:val="00366D2F"/>
    <w:rsid w:val="003725C4"/>
    <w:rsid w:val="00372EA5"/>
    <w:rsid w:val="003820D6"/>
    <w:rsid w:val="003842E2"/>
    <w:rsid w:val="003849D3"/>
    <w:rsid w:val="00384C3F"/>
    <w:rsid w:val="003851E1"/>
    <w:rsid w:val="003852DE"/>
    <w:rsid w:val="00385B9C"/>
    <w:rsid w:val="00386CAC"/>
    <w:rsid w:val="0039325A"/>
    <w:rsid w:val="003961DA"/>
    <w:rsid w:val="00396E3F"/>
    <w:rsid w:val="003A0CC2"/>
    <w:rsid w:val="003A2CF4"/>
    <w:rsid w:val="003A46CF"/>
    <w:rsid w:val="003A5264"/>
    <w:rsid w:val="003A7132"/>
    <w:rsid w:val="003B0472"/>
    <w:rsid w:val="003B0957"/>
    <w:rsid w:val="003B0B2E"/>
    <w:rsid w:val="003B0E1E"/>
    <w:rsid w:val="003B370D"/>
    <w:rsid w:val="003B4164"/>
    <w:rsid w:val="003B5CB7"/>
    <w:rsid w:val="003B6F38"/>
    <w:rsid w:val="003B74E1"/>
    <w:rsid w:val="003C0440"/>
    <w:rsid w:val="003C2A25"/>
    <w:rsid w:val="003C3A3D"/>
    <w:rsid w:val="003C6C99"/>
    <w:rsid w:val="003C7852"/>
    <w:rsid w:val="003D1299"/>
    <w:rsid w:val="003D23B3"/>
    <w:rsid w:val="003E023D"/>
    <w:rsid w:val="003E0B7D"/>
    <w:rsid w:val="003E21C3"/>
    <w:rsid w:val="003E4A4E"/>
    <w:rsid w:val="003E5C7A"/>
    <w:rsid w:val="003E6573"/>
    <w:rsid w:val="003E79CB"/>
    <w:rsid w:val="003E7D56"/>
    <w:rsid w:val="003F166B"/>
    <w:rsid w:val="003F1F46"/>
    <w:rsid w:val="003F3DB7"/>
    <w:rsid w:val="00400986"/>
    <w:rsid w:val="00401301"/>
    <w:rsid w:val="00403246"/>
    <w:rsid w:val="00403C28"/>
    <w:rsid w:val="00403D63"/>
    <w:rsid w:val="004042BA"/>
    <w:rsid w:val="00405261"/>
    <w:rsid w:val="00410C0E"/>
    <w:rsid w:val="00411AD4"/>
    <w:rsid w:val="004121B0"/>
    <w:rsid w:val="004121BE"/>
    <w:rsid w:val="0041279C"/>
    <w:rsid w:val="004134A1"/>
    <w:rsid w:val="00413DFF"/>
    <w:rsid w:val="00421294"/>
    <w:rsid w:val="00421866"/>
    <w:rsid w:val="00421FA1"/>
    <w:rsid w:val="00422210"/>
    <w:rsid w:val="00427490"/>
    <w:rsid w:val="0043049B"/>
    <w:rsid w:val="004307E2"/>
    <w:rsid w:val="00430AF0"/>
    <w:rsid w:val="00432700"/>
    <w:rsid w:val="00434E29"/>
    <w:rsid w:val="00435368"/>
    <w:rsid w:val="00443913"/>
    <w:rsid w:val="00445A13"/>
    <w:rsid w:val="00451705"/>
    <w:rsid w:val="0045503F"/>
    <w:rsid w:val="00461D03"/>
    <w:rsid w:val="00461E6E"/>
    <w:rsid w:val="0046227E"/>
    <w:rsid w:val="00462548"/>
    <w:rsid w:val="00462E1A"/>
    <w:rsid w:val="00463D1D"/>
    <w:rsid w:val="00466246"/>
    <w:rsid w:val="00466B08"/>
    <w:rsid w:val="00467ED9"/>
    <w:rsid w:val="00470BA3"/>
    <w:rsid w:val="00473D4A"/>
    <w:rsid w:val="004752A3"/>
    <w:rsid w:val="00476451"/>
    <w:rsid w:val="004768FA"/>
    <w:rsid w:val="00476ADD"/>
    <w:rsid w:val="00482518"/>
    <w:rsid w:val="004832BA"/>
    <w:rsid w:val="00483A3B"/>
    <w:rsid w:val="00483CAC"/>
    <w:rsid w:val="004841FF"/>
    <w:rsid w:val="00485562"/>
    <w:rsid w:val="0048680B"/>
    <w:rsid w:val="00487200"/>
    <w:rsid w:val="004901D6"/>
    <w:rsid w:val="00493FA7"/>
    <w:rsid w:val="00495854"/>
    <w:rsid w:val="00496647"/>
    <w:rsid w:val="004A3449"/>
    <w:rsid w:val="004A58D5"/>
    <w:rsid w:val="004B0AD7"/>
    <w:rsid w:val="004B0E1D"/>
    <w:rsid w:val="004B33B4"/>
    <w:rsid w:val="004B44EB"/>
    <w:rsid w:val="004B58D8"/>
    <w:rsid w:val="004C0A6E"/>
    <w:rsid w:val="004C5230"/>
    <w:rsid w:val="004C537C"/>
    <w:rsid w:val="004C57FE"/>
    <w:rsid w:val="004C6A64"/>
    <w:rsid w:val="004C73E5"/>
    <w:rsid w:val="004D103C"/>
    <w:rsid w:val="004D217D"/>
    <w:rsid w:val="004D53F6"/>
    <w:rsid w:val="004D5485"/>
    <w:rsid w:val="004D73C8"/>
    <w:rsid w:val="004D7F8A"/>
    <w:rsid w:val="004E1F3F"/>
    <w:rsid w:val="004E5FEB"/>
    <w:rsid w:val="004E6F09"/>
    <w:rsid w:val="004F00CE"/>
    <w:rsid w:val="004F2359"/>
    <w:rsid w:val="004F3FDD"/>
    <w:rsid w:val="004F5370"/>
    <w:rsid w:val="004F657C"/>
    <w:rsid w:val="00501F98"/>
    <w:rsid w:val="00503D27"/>
    <w:rsid w:val="0050503F"/>
    <w:rsid w:val="0050547E"/>
    <w:rsid w:val="00505FFB"/>
    <w:rsid w:val="005066BD"/>
    <w:rsid w:val="0051023D"/>
    <w:rsid w:val="00510D0D"/>
    <w:rsid w:val="00511362"/>
    <w:rsid w:val="005113CD"/>
    <w:rsid w:val="005127D8"/>
    <w:rsid w:val="00512AC6"/>
    <w:rsid w:val="00512B0C"/>
    <w:rsid w:val="00514946"/>
    <w:rsid w:val="005160F4"/>
    <w:rsid w:val="00516B23"/>
    <w:rsid w:val="005173A6"/>
    <w:rsid w:val="00517607"/>
    <w:rsid w:val="00517F8B"/>
    <w:rsid w:val="00520AB7"/>
    <w:rsid w:val="00527A23"/>
    <w:rsid w:val="00534436"/>
    <w:rsid w:val="00535F7C"/>
    <w:rsid w:val="005456BB"/>
    <w:rsid w:val="00546C55"/>
    <w:rsid w:val="00546DA3"/>
    <w:rsid w:val="00550C99"/>
    <w:rsid w:val="00554909"/>
    <w:rsid w:val="0055671C"/>
    <w:rsid w:val="00556CCB"/>
    <w:rsid w:val="0056100E"/>
    <w:rsid w:val="005613D3"/>
    <w:rsid w:val="00563DBC"/>
    <w:rsid w:val="00566E93"/>
    <w:rsid w:val="00567EBB"/>
    <w:rsid w:val="00570CBE"/>
    <w:rsid w:val="0057269D"/>
    <w:rsid w:val="00572D86"/>
    <w:rsid w:val="0057514E"/>
    <w:rsid w:val="0057594A"/>
    <w:rsid w:val="005759B3"/>
    <w:rsid w:val="005775C1"/>
    <w:rsid w:val="0058139B"/>
    <w:rsid w:val="00581CA3"/>
    <w:rsid w:val="00583881"/>
    <w:rsid w:val="0058456C"/>
    <w:rsid w:val="0058564C"/>
    <w:rsid w:val="0059002F"/>
    <w:rsid w:val="00592385"/>
    <w:rsid w:val="00592673"/>
    <w:rsid w:val="00595B0C"/>
    <w:rsid w:val="005A18E2"/>
    <w:rsid w:val="005A4B37"/>
    <w:rsid w:val="005A4B43"/>
    <w:rsid w:val="005A5BF1"/>
    <w:rsid w:val="005B2EAF"/>
    <w:rsid w:val="005B4E02"/>
    <w:rsid w:val="005B5906"/>
    <w:rsid w:val="005B7CAA"/>
    <w:rsid w:val="005C0DEA"/>
    <w:rsid w:val="005C0EF2"/>
    <w:rsid w:val="005C24F8"/>
    <w:rsid w:val="005C31BA"/>
    <w:rsid w:val="005C3435"/>
    <w:rsid w:val="005C3E3F"/>
    <w:rsid w:val="005C56B8"/>
    <w:rsid w:val="005C6BC9"/>
    <w:rsid w:val="005C7482"/>
    <w:rsid w:val="005D058A"/>
    <w:rsid w:val="005D07EE"/>
    <w:rsid w:val="005D0B85"/>
    <w:rsid w:val="005D1B93"/>
    <w:rsid w:val="005D1BA5"/>
    <w:rsid w:val="005D31E2"/>
    <w:rsid w:val="005D526C"/>
    <w:rsid w:val="005D5466"/>
    <w:rsid w:val="005E042B"/>
    <w:rsid w:val="005E125A"/>
    <w:rsid w:val="005E2BE7"/>
    <w:rsid w:val="005F033A"/>
    <w:rsid w:val="005F2604"/>
    <w:rsid w:val="005F29E2"/>
    <w:rsid w:val="005F493F"/>
    <w:rsid w:val="005F713F"/>
    <w:rsid w:val="005F7ADC"/>
    <w:rsid w:val="005F7BB3"/>
    <w:rsid w:val="006008DC"/>
    <w:rsid w:val="00604BA2"/>
    <w:rsid w:val="0060506F"/>
    <w:rsid w:val="00607420"/>
    <w:rsid w:val="006125ED"/>
    <w:rsid w:val="00614BAA"/>
    <w:rsid w:val="006162CD"/>
    <w:rsid w:val="00617C68"/>
    <w:rsid w:val="00622BE7"/>
    <w:rsid w:val="006230A6"/>
    <w:rsid w:val="00623176"/>
    <w:rsid w:val="006233A8"/>
    <w:rsid w:val="00623B6C"/>
    <w:rsid w:val="00624B46"/>
    <w:rsid w:val="0063229E"/>
    <w:rsid w:val="00633079"/>
    <w:rsid w:val="0063329E"/>
    <w:rsid w:val="0063621A"/>
    <w:rsid w:val="00641237"/>
    <w:rsid w:val="00642363"/>
    <w:rsid w:val="00643865"/>
    <w:rsid w:val="00644D00"/>
    <w:rsid w:val="006466E6"/>
    <w:rsid w:val="00647315"/>
    <w:rsid w:val="00647C8C"/>
    <w:rsid w:val="006510E4"/>
    <w:rsid w:val="00654149"/>
    <w:rsid w:val="006564C3"/>
    <w:rsid w:val="00656A6D"/>
    <w:rsid w:val="00657105"/>
    <w:rsid w:val="00657884"/>
    <w:rsid w:val="00660DDA"/>
    <w:rsid w:val="00661FA4"/>
    <w:rsid w:val="0066560A"/>
    <w:rsid w:val="006674BD"/>
    <w:rsid w:val="00672803"/>
    <w:rsid w:val="00672E07"/>
    <w:rsid w:val="006732C7"/>
    <w:rsid w:val="00675023"/>
    <w:rsid w:val="0068580B"/>
    <w:rsid w:val="00685E06"/>
    <w:rsid w:val="00686D1C"/>
    <w:rsid w:val="0069262B"/>
    <w:rsid w:val="006927BC"/>
    <w:rsid w:val="00693006"/>
    <w:rsid w:val="006944E1"/>
    <w:rsid w:val="006967BE"/>
    <w:rsid w:val="00697CFA"/>
    <w:rsid w:val="006A6FB2"/>
    <w:rsid w:val="006A7173"/>
    <w:rsid w:val="006B054B"/>
    <w:rsid w:val="006B171C"/>
    <w:rsid w:val="006B1F39"/>
    <w:rsid w:val="006B2207"/>
    <w:rsid w:val="006B2AE8"/>
    <w:rsid w:val="006B7DAB"/>
    <w:rsid w:val="006C1937"/>
    <w:rsid w:val="006C41F5"/>
    <w:rsid w:val="006C483F"/>
    <w:rsid w:val="006C6AB0"/>
    <w:rsid w:val="006C6B79"/>
    <w:rsid w:val="006D5410"/>
    <w:rsid w:val="006D5B0B"/>
    <w:rsid w:val="006D68FF"/>
    <w:rsid w:val="006E15A6"/>
    <w:rsid w:val="006E3A78"/>
    <w:rsid w:val="006E3C35"/>
    <w:rsid w:val="006E4075"/>
    <w:rsid w:val="006E575A"/>
    <w:rsid w:val="006E6028"/>
    <w:rsid w:val="006E6311"/>
    <w:rsid w:val="006E6ACD"/>
    <w:rsid w:val="006E6CD3"/>
    <w:rsid w:val="006E6D58"/>
    <w:rsid w:val="006E76EF"/>
    <w:rsid w:val="006E7F4F"/>
    <w:rsid w:val="006F085C"/>
    <w:rsid w:val="006F15AF"/>
    <w:rsid w:val="006F3ACE"/>
    <w:rsid w:val="006F76E8"/>
    <w:rsid w:val="006F7B7F"/>
    <w:rsid w:val="00700193"/>
    <w:rsid w:val="0070159B"/>
    <w:rsid w:val="00701B9E"/>
    <w:rsid w:val="00703A74"/>
    <w:rsid w:val="00704063"/>
    <w:rsid w:val="007043A5"/>
    <w:rsid w:val="00705317"/>
    <w:rsid w:val="00711EE0"/>
    <w:rsid w:val="007123E1"/>
    <w:rsid w:val="0071349D"/>
    <w:rsid w:val="0071391A"/>
    <w:rsid w:val="007149F4"/>
    <w:rsid w:val="0071559B"/>
    <w:rsid w:val="0071578B"/>
    <w:rsid w:val="0071780B"/>
    <w:rsid w:val="00721077"/>
    <w:rsid w:val="00721B3D"/>
    <w:rsid w:val="00722EF4"/>
    <w:rsid w:val="00723E30"/>
    <w:rsid w:val="007251A2"/>
    <w:rsid w:val="00725FE2"/>
    <w:rsid w:val="00731752"/>
    <w:rsid w:val="00731B56"/>
    <w:rsid w:val="0073303C"/>
    <w:rsid w:val="0073531A"/>
    <w:rsid w:val="007363A6"/>
    <w:rsid w:val="00740768"/>
    <w:rsid w:val="007419B1"/>
    <w:rsid w:val="0074282A"/>
    <w:rsid w:val="00743718"/>
    <w:rsid w:val="00744B24"/>
    <w:rsid w:val="00745295"/>
    <w:rsid w:val="00745A17"/>
    <w:rsid w:val="007465D1"/>
    <w:rsid w:val="00747160"/>
    <w:rsid w:val="007474CB"/>
    <w:rsid w:val="00750246"/>
    <w:rsid w:val="00754948"/>
    <w:rsid w:val="007553F8"/>
    <w:rsid w:val="0075616E"/>
    <w:rsid w:val="00760260"/>
    <w:rsid w:val="0076504D"/>
    <w:rsid w:val="00765690"/>
    <w:rsid w:val="007659EC"/>
    <w:rsid w:val="00770410"/>
    <w:rsid w:val="00770E6B"/>
    <w:rsid w:val="007755B4"/>
    <w:rsid w:val="00775AD8"/>
    <w:rsid w:val="00775D1B"/>
    <w:rsid w:val="0078113E"/>
    <w:rsid w:val="00782456"/>
    <w:rsid w:val="00783F41"/>
    <w:rsid w:val="007846C8"/>
    <w:rsid w:val="00790820"/>
    <w:rsid w:val="00793BAC"/>
    <w:rsid w:val="00793F45"/>
    <w:rsid w:val="007A0350"/>
    <w:rsid w:val="007A0922"/>
    <w:rsid w:val="007A2FA2"/>
    <w:rsid w:val="007A2FBC"/>
    <w:rsid w:val="007A39A1"/>
    <w:rsid w:val="007A47A0"/>
    <w:rsid w:val="007A56E8"/>
    <w:rsid w:val="007A5DEA"/>
    <w:rsid w:val="007A66CF"/>
    <w:rsid w:val="007A7964"/>
    <w:rsid w:val="007B25E0"/>
    <w:rsid w:val="007B3418"/>
    <w:rsid w:val="007B3ED9"/>
    <w:rsid w:val="007B4C44"/>
    <w:rsid w:val="007B54E4"/>
    <w:rsid w:val="007B632F"/>
    <w:rsid w:val="007B6BEF"/>
    <w:rsid w:val="007B7EF2"/>
    <w:rsid w:val="007C763B"/>
    <w:rsid w:val="007D1D52"/>
    <w:rsid w:val="007D2C12"/>
    <w:rsid w:val="007D5A3F"/>
    <w:rsid w:val="007D7831"/>
    <w:rsid w:val="007D7D5D"/>
    <w:rsid w:val="007E39F0"/>
    <w:rsid w:val="007E4F0E"/>
    <w:rsid w:val="007E663B"/>
    <w:rsid w:val="007E7896"/>
    <w:rsid w:val="007E7FCD"/>
    <w:rsid w:val="007F0AB0"/>
    <w:rsid w:val="007F1699"/>
    <w:rsid w:val="007F1A3F"/>
    <w:rsid w:val="007F23CA"/>
    <w:rsid w:val="007F2710"/>
    <w:rsid w:val="007F49CD"/>
    <w:rsid w:val="007F5441"/>
    <w:rsid w:val="007F5EDC"/>
    <w:rsid w:val="007F6C95"/>
    <w:rsid w:val="007F7BB6"/>
    <w:rsid w:val="00800ABF"/>
    <w:rsid w:val="0080156B"/>
    <w:rsid w:val="00801DDC"/>
    <w:rsid w:val="00803E08"/>
    <w:rsid w:val="00803F40"/>
    <w:rsid w:val="00805613"/>
    <w:rsid w:val="0080707A"/>
    <w:rsid w:val="00811CB8"/>
    <w:rsid w:val="00813B6D"/>
    <w:rsid w:val="00815C31"/>
    <w:rsid w:val="00816DBC"/>
    <w:rsid w:val="00823B42"/>
    <w:rsid w:val="00830ADD"/>
    <w:rsid w:val="00830F8D"/>
    <w:rsid w:val="00832283"/>
    <w:rsid w:val="008377CF"/>
    <w:rsid w:val="008379CC"/>
    <w:rsid w:val="008402E8"/>
    <w:rsid w:val="00840465"/>
    <w:rsid w:val="00841944"/>
    <w:rsid w:val="00842A44"/>
    <w:rsid w:val="00845ECC"/>
    <w:rsid w:val="008461FE"/>
    <w:rsid w:val="008462A7"/>
    <w:rsid w:val="008466AF"/>
    <w:rsid w:val="008470E1"/>
    <w:rsid w:val="00847B58"/>
    <w:rsid w:val="0085020B"/>
    <w:rsid w:val="008507E5"/>
    <w:rsid w:val="008509B7"/>
    <w:rsid w:val="00850CC3"/>
    <w:rsid w:val="00852EB6"/>
    <w:rsid w:val="008539EB"/>
    <w:rsid w:val="00853CEE"/>
    <w:rsid w:val="00854385"/>
    <w:rsid w:val="008561CD"/>
    <w:rsid w:val="00857939"/>
    <w:rsid w:val="00857980"/>
    <w:rsid w:val="0086014A"/>
    <w:rsid w:val="00860510"/>
    <w:rsid w:val="00862972"/>
    <w:rsid w:val="008721DA"/>
    <w:rsid w:val="0087225E"/>
    <w:rsid w:val="0087272C"/>
    <w:rsid w:val="008826C2"/>
    <w:rsid w:val="00882C88"/>
    <w:rsid w:val="00884C01"/>
    <w:rsid w:val="00886EB2"/>
    <w:rsid w:val="00887B40"/>
    <w:rsid w:val="008934B6"/>
    <w:rsid w:val="00893A79"/>
    <w:rsid w:val="0089419B"/>
    <w:rsid w:val="008975E3"/>
    <w:rsid w:val="008A02FA"/>
    <w:rsid w:val="008A1847"/>
    <w:rsid w:val="008A2D60"/>
    <w:rsid w:val="008A7534"/>
    <w:rsid w:val="008B1798"/>
    <w:rsid w:val="008B1B90"/>
    <w:rsid w:val="008B5BCB"/>
    <w:rsid w:val="008B67C6"/>
    <w:rsid w:val="008C0DBD"/>
    <w:rsid w:val="008C17BD"/>
    <w:rsid w:val="008C197A"/>
    <w:rsid w:val="008C54D6"/>
    <w:rsid w:val="008C597A"/>
    <w:rsid w:val="008C7B58"/>
    <w:rsid w:val="008C7B8E"/>
    <w:rsid w:val="008C7E8A"/>
    <w:rsid w:val="008D17E8"/>
    <w:rsid w:val="008D2FEE"/>
    <w:rsid w:val="008D51DB"/>
    <w:rsid w:val="008D71CD"/>
    <w:rsid w:val="008D74FD"/>
    <w:rsid w:val="008E069E"/>
    <w:rsid w:val="008E174F"/>
    <w:rsid w:val="008E1DDC"/>
    <w:rsid w:val="008E1E13"/>
    <w:rsid w:val="008E1F32"/>
    <w:rsid w:val="008E33C9"/>
    <w:rsid w:val="008E52A8"/>
    <w:rsid w:val="008F2F83"/>
    <w:rsid w:val="008F6D21"/>
    <w:rsid w:val="008F73CE"/>
    <w:rsid w:val="009003B8"/>
    <w:rsid w:val="00900CE3"/>
    <w:rsid w:val="00901883"/>
    <w:rsid w:val="00901EEA"/>
    <w:rsid w:val="009028AA"/>
    <w:rsid w:val="00902A11"/>
    <w:rsid w:val="0091028D"/>
    <w:rsid w:val="0091068D"/>
    <w:rsid w:val="0091141B"/>
    <w:rsid w:val="00911578"/>
    <w:rsid w:val="00912105"/>
    <w:rsid w:val="0091235E"/>
    <w:rsid w:val="00912A8B"/>
    <w:rsid w:val="009132F0"/>
    <w:rsid w:val="009179B6"/>
    <w:rsid w:val="00920068"/>
    <w:rsid w:val="00920AFF"/>
    <w:rsid w:val="0092206B"/>
    <w:rsid w:val="00925479"/>
    <w:rsid w:val="00925518"/>
    <w:rsid w:val="00926B00"/>
    <w:rsid w:val="00927149"/>
    <w:rsid w:val="00927882"/>
    <w:rsid w:val="00930803"/>
    <w:rsid w:val="00930E1A"/>
    <w:rsid w:val="00933A47"/>
    <w:rsid w:val="00934D7B"/>
    <w:rsid w:val="0093651C"/>
    <w:rsid w:val="00937215"/>
    <w:rsid w:val="00942993"/>
    <w:rsid w:val="009442CB"/>
    <w:rsid w:val="009452F5"/>
    <w:rsid w:val="00945ED2"/>
    <w:rsid w:val="00951D8F"/>
    <w:rsid w:val="009550EF"/>
    <w:rsid w:val="009551B7"/>
    <w:rsid w:val="00957014"/>
    <w:rsid w:val="009571F5"/>
    <w:rsid w:val="0096026B"/>
    <w:rsid w:val="00963BA7"/>
    <w:rsid w:val="0096561D"/>
    <w:rsid w:val="00965D14"/>
    <w:rsid w:val="00967FF8"/>
    <w:rsid w:val="00970194"/>
    <w:rsid w:val="00971497"/>
    <w:rsid w:val="009722F8"/>
    <w:rsid w:val="00972CA1"/>
    <w:rsid w:val="009747C9"/>
    <w:rsid w:val="009749DB"/>
    <w:rsid w:val="00975888"/>
    <w:rsid w:val="009773AD"/>
    <w:rsid w:val="00980FE4"/>
    <w:rsid w:val="00981128"/>
    <w:rsid w:val="00982D08"/>
    <w:rsid w:val="00985502"/>
    <w:rsid w:val="00985A47"/>
    <w:rsid w:val="00990241"/>
    <w:rsid w:val="0099083E"/>
    <w:rsid w:val="009911A2"/>
    <w:rsid w:val="00991546"/>
    <w:rsid w:val="00991C4C"/>
    <w:rsid w:val="00994DCD"/>
    <w:rsid w:val="00995E23"/>
    <w:rsid w:val="009973F1"/>
    <w:rsid w:val="00997661"/>
    <w:rsid w:val="009A2754"/>
    <w:rsid w:val="009A2CC8"/>
    <w:rsid w:val="009A40ED"/>
    <w:rsid w:val="009A6FC6"/>
    <w:rsid w:val="009B1732"/>
    <w:rsid w:val="009B4E62"/>
    <w:rsid w:val="009B5351"/>
    <w:rsid w:val="009B73F4"/>
    <w:rsid w:val="009C09EC"/>
    <w:rsid w:val="009C1277"/>
    <w:rsid w:val="009C3103"/>
    <w:rsid w:val="009C395E"/>
    <w:rsid w:val="009C397D"/>
    <w:rsid w:val="009C6895"/>
    <w:rsid w:val="009D007D"/>
    <w:rsid w:val="009D2448"/>
    <w:rsid w:val="009D3301"/>
    <w:rsid w:val="009D5916"/>
    <w:rsid w:val="009D66F0"/>
    <w:rsid w:val="009D6718"/>
    <w:rsid w:val="009E04B2"/>
    <w:rsid w:val="009E1B10"/>
    <w:rsid w:val="009E1C34"/>
    <w:rsid w:val="009E2660"/>
    <w:rsid w:val="009E37BF"/>
    <w:rsid w:val="009F2DE0"/>
    <w:rsid w:val="009F44C0"/>
    <w:rsid w:val="009F7A34"/>
    <w:rsid w:val="00A023E8"/>
    <w:rsid w:val="00A05D21"/>
    <w:rsid w:val="00A129BA"/>
    <w:rsid w:val="00A12D40"/>
    <w:rsid w:val="00A14474"/>
    <w:rsid w:val="00A15154"/>
    <w:rsid w:val="00A15AD7"/>
    <w:rsid w:val="00A1740B"/>
    <w:rsid w:val="00A2175D"/>
    <w:rsid w:val="00A22B11"/>
    <w:rsid w:val="00A22CD9"/>
    <w:rsid w:val="00A24EEC"/>
    <w:rsid w:val="00A27D00"/>
    <w:rsid w:val="00A27D69"/>
    <w:rsid w:val="00A3211E"/>
    <w:rsid w:val="00A3270D"/>
    <w:rsid w:val="00A32CB7"/>
    <w:rsid w:val="00A354B1"/>
    <w:rsid w:val="00A354B7"/>
    <w:rsid w:val="00A35B00"/>
    <w:rsid w:val="00A3614A"/>
    <w:rsid w:val="00A36845"/>
    <w:rsid w:val="00A36E1E"/>
    <w:rsid w:val="00A44FBA"/>
    <w:rsid w:val="00A5019E"/>
    <w:rsid w:val="00A547AA"/>
    <w:rsid w:val="00A550FA"/>
    <w:rsid w:val="00A55AC9"/>
    <w:rsid w:val="00A56F3D"/>
    <w:rsid w:val="00A60B0B"/>
    <w:rsid w:val="00A60B6F"/>
    <w:rsid w:val="00A63392"/>
    <w:rsid w:val="00A6353E"/>
    <w:rsid w:val="00A63E74"/>
    <w:rsid w:val="00A64DD4"/>
    <w:rsid w:val="00A67AD5"/>
    <w:rsid w:val="00A7051D"/>
    <w:rsid w:val="00A7124D"/>
    <w:rsid w:val="00A76173"/>
    <w:rsid w:val="00A7627F"/>
    <w:rsid w:val="00A7747D"/>
    <w:rsid w:val="00A81973"/>
    <w:rsid w:val="00A82912"/>
    <w:rsid w:val="00A861B8"/>
    <w:rsid w:val="00A86272"/>
    <w:rsid w:val="00A866F5"/>
    <w:rsid w:val="00A8731B"/>
    <w:rsid w:val="00A90260"/>
    <w:rsid w:val="00A94421"/>
    <w:rsid w:val="00A9477E"/>
    <w:rsid w:val="00A949D0"/>
    <w:rsid w:val="00AA1557"/>
    <w:rsid w:val="00AA2D6A"/>
    <w:rsid w:val="00AA4B24"/>
    <w:rsid w:val="00AA79C4"/>
    <w:rsid w:val="00AB02AC"/>
    <w:rsid w:val="00AB0BEA"/>
    <w:rsid w:val="00AB2C4D"/>
    <w:rsid w:val="00AB34CF"/>
    <w:rsid w:val="00AB4471"/>
    <w:rsid w:val="00AC2E6D"/>
    <w:rsid w:val="00AC3160"/>
    <w:rsid w:val="00AC4005"/>
    <w:rsid w:val="00AC40F1"/>
    <w:rsid w:val="00AC43FF"/>
    <w:rsid w:val="00AC579D"/>
    <w:rsid w:val="00AC6307"/>
    <w:rsid w:val="00AC66F2"/>
    <w:rsid w:val="00AC7434"/>
    <w:rsid w:val="00AD1645"/>
    <w:rsid w:val="00AD1B47"/>
    <w:rsid w:val="00AD4865"/>
    <w:rsid w:val="00AD6528"/>
    <w:rsid w:val="00AD695E"/>
    <w:rsid w:val="00AE11CF"/>
    <w:rsid w:val="00AE7D3F"/>
    <w:rsid w:val="00AE7EF7"/>
    <w:rsid w:val="00AF11FF"/>
    <w:rsid w:val="00AF1D35"/>
    <w:rsid w:val="00AF6290"/>
    <w:rsid w:val="00AF6F97"/>
    <w:rsid w:val="00B00EB6"/>
    <w:rsid w:val="00B01688"/>
    <w:rsid w:val="00B0337B"/>
    <w:rsid w:val="00B0528A"/>
    <w:rsid w:val="00B11094"/>
    <w:rsid w:val="00B125DF"/>
    <w:rsid w:val="00B12F4A"/>
    <w:rsid w:val="00B13984"/>
    <w:rsid w:val="00B14DE2"/>
    <w:rsid w:val="00B16C6D"/>
    <w:rsid w:val="00B17222"/>
    <w:rsid w:val="00B175F8"/>
    <w:rsid w:val="00B17825"/>
    <w:rsid w:val="00B1794C"/>
    <w:rsid w:val="00B2041A"/>
    <w:rsid w:val="00B20E4E"/>
    <w:rsid w:val="00B21387"/>
    <w:rsid w:val="00B217AE"/>
    <w:rsid w:val="00B21C74"/>
    <w:rsid w:val="00B223B5"/>
    <w:rsid w:val="00B23277"/>
    <w:rsid w:val="00B242A5"/>
    <w:rsid w:val="00B26317"/>
    <w:rsid w:val="00B30201"/>
    <w:rsid w:val="00B304FA"/>
    <w:rsid w:val="00B31375"/>
    <w:rsid w:val="00B3194D"/>
    <w:rsid w:val="00B32A22"/>
    <w:rsid w:val="00B34D74"/>
    <w:rsid w:val="00B34E63"/>
    <w:rsid w:val="00B35627"/>
    <w:rsid w:val="00B35D18"/>
    <w:rsid w:val="00B441C8"/>
    <w:rsid w:val="00B45F24"/>
    <w:rsid w:val="00B479DE"/>
    <w:rsid w:val="00B50DF2"/>
    <w:rsid w:val="00B51121"/>
    <w:rsid w:val="00B51ACA"/>
    <w:rsid w:val="00B53E65"/>
    <w:rsid w:val="00B55B6B"/>
    <w:rsid w:val="00B56EB0"/>
    <w:rsid w:val="00B5702E"/>
    <w:rsid w:val="00B6313B"/>
    <w:rsid w:val="00B63380"/>
    <w:rsid w:val="00B65539"/>
    <w:rsid w:val="00B65D35"/>
    <w:rsid w:val="00B662F6"/>
    <w:rsid w:val="00B71D10"/>
    <w:rsid w:val="00B75253"/>
    <w:rsid w:val="00B778D5"/>
    <w:rsid w:val="00B77E6D"/>
    <w:rsid w:val="00B8335F"/>
    <w:rsid w:val="00B842A5"/>
    <w:rsid w:val="00B8431C"/>
    <w:rsid w:val="00B84B70"/>
    <w:rsid w:val="00B86BB0"/>
    <w:rsid w:val="00B917C7"/>
    <w:rsid w:val="00B96BE2"/>
    <w:rsid w:val="00BA05E9"/>
    <w:rsid w:val="00BA1B78"/>
    <w:rsid w:val="00BA4BD2"/>
    <w:rsid w:val="00BA7AB8"/>
    <w:rsid w:val="00BB5D94"/>
    <w:rsid w:val="00BB5DC1"/>
    <w:rsid w:val="00BC0145"/>
    <w:rsid w:val="00BC4400"/>
    <w:rsid w:val="00BC4DE7"/>
    <w:rsid w:val="00BC5B83"/>
    <w:rsid w:val="00BC5BB5"/>
    <w:rsid w:val="00BD0FF8"/>
    <w:rsid w:val="00BD2FB9"/>
    <w:rsid w:val="00BD3DC3"/>
    <w:rsid w:val="00BD6CE2"/>
    <w:rsid w:val="00BD7367"/>
    <w:rsid w:val="00BE2A87"/>
    <w:rsid w:val="00BE4C5D"/>
    <w:rsid w:val="00BE746C"/>
    <w:rsid w:val="00BE7B15"/>
    <w:rsid w:val="00BF2375"/>
    <w:rsid w:val="00BF31AD"/>
    <w:rsid w:val="00BF6585"/>
    <w:rsid w:val="00BF67EF"/>
    <w:rsid w:val="00BF7994"/>
    <w:rsid w:val="00BF7B25"/>
    <w:rsid w:val="00C021E9"/>
    <w:rsid w:val="00C03146"/>
    <w:rsid w:val="00C0361B"/>
    <w:rsid w:val="00C03BC0"/>
    <w:rsid w:val="00C05FD8"/>
    <w:rsid w:val="00C12F5B"/>
    <w:rsid w:val="00C14A49"/>
    <w:rsid w:val="00C1505C"/>
    <w:rsid w:val="00C15BB5"/>
    <w:rsid w:val="00C15D3C"/>
    <w:rsid w:val="00C15D97"/>
    <w:rsid w:val="00C16AB2"/>
    <w:rsid w:val="00C200DC"/>
    <w:rsid w:val="00C21564"/>
    <w:rsid w:val="00C23CAF"/>
    <w:rsid w:val="00C33751"/>
    <w:rsid w:val="00C3398F"/>
    <w:rsid w:val="00C33E5F"/>
    <w:rsid w:val="00C3552B"/>
    <w:rsid w:val="00C35544"/>
    <w:rsid w:val="00C35DF6"/>
    <w:rsid w:val="00C41AC2"/>
    <w:rsid w:val="00C42064"/>
    <w:rsid w:val="00C438DE"/>
    <w:rsid w:val="00C43F56"/>
    <w:rsid w:val="00C455EA"/>
    <w:rsid w:val="00C46A84"/>
    <w:rsid w:val="00C508C9"/>
    <w:rsid w:val="00C50FFC"/>
    <w:rsid w:val="00C5182E"/>
    <w:rsid w:val="00C519E1"/>
    <w:rsid w:val="00C573A8"/>
    <w:rsid w:val="00C579C6"/>
    <w:rsid w:val="00C63111"/>
    <w:rsid w:val="00C66CD6"/>
    <w:rsid w:val="00C672E5"/>
    <w:rsid w:val="00C704BA"/>
    <w:rsid w:val="00C74C90"/>
    <w:rsid w:val="00C75D95"/>
    <w:rsid w:val="00C76567"/>
    <w:rsid w:val="00C76828"/>
    <w:rsid w:val="00C810A9"/>
    <w:rsid w:val="00C811BF"/>
    <w:rsid w:val="00C81F75"/>
    <w:rsid w:val="00C82390"/>
    <w:rsid w:val="00C85A70"/>
    <w:rsid w:val="00C86118"/>
    <w:rsid w:val="00C870FA"/>
    <w:rsid w:val="00C87937"/>
    <w:rsid w:val="00C90F72"/>
    <w:rsid w:val="00C91ADF"/>
    <w:rsid w:val="00C9358E"/>
    <w:rsid w:val="00C93CCA"/>
    <w:rsid w:val="00C93ED6"/>
    <w:rsid w:val="00C9581A"/>
    <w:rsid w:val="00C96581"/>
    <w:rsid w:val="00CA0147"/>
    <w:rsid w:val="00CA2E66"/>
    <w:rsid w:val="00CA6057"/>
    <w:rsid w:val="00CA68CA"/>
    <w:rsid w:val="00CA7260"/>
    <w:rsid w:val="00CB4918"/>
    <w:rsid w:val="00CB4AAC"/>
    <w:rsid w:val="00CB5449"/>
    <w:rsid w:val="00CB5BA6"/>
    <w:rsid w:val="00CB62C1"/>
    <w:rsid w:val="00CC02D0"/>
    <w:rsid w:val="00CC0BDA"/>
    <w:rsid w:val="00CC0ED8"/>
    <w:rsid w:val="00CC30B0"/>
    <w:rsid w:val="00CC33D3"/>
    <w:rsid w:val="00CC3FF2"/>
    <w:rsid w:val="00CC6119"/>
    <w:rsid w:val="00CC6558"/>
    <w:rsid w:val="00CC6EC7"/>
    <w:rsid w:val="00CD0792"/>
    <w:rsid w:val="00CD0BAF"/>
    <w:rsid w:val="00CD1ACC"/>
    <w:rsid w:val="00CD2664"/>
    <w:rsid w:val="00CD43B4"/>
    <w:rsid w:val="00CD456E"/>
    <w:rsid w:val="00CD5A88"/>
    <w:rsid w:val="00CD7A43"/>
    <w:rsid w:val="00CE08B8"/>
    <w:rsid w:val="00CE46EF"/>
    <w:rsid w:val="00CE496D"/>
    <w:rsid w:val="00CE4F7C"/>
    <w:rsid w:val="00CE516C"/>
    <w:rsid w:val="00CE5D1D"/>
    <w:rsid w:val="00CE7309"/>
    <w:rsid w:val="00CE79D1"/>
    <w:rsid w:val="00CF14F1"/>
    <w:rsid w:val="00CF1633"/>
    <w:rsid w:val="00CF1788"/>
    <w:rsid w:val="00CF293D"/>
    <w:rsid w:val="00CF45BE"/>
    <w:rsid w:val="00CF4A2F"/>
    <w:rsid w:val="00CF6BFF"/>
    <w:rsid w:val="00D0008B"/>
    <w:rsid w:val="00D01624"/>
    <w:rsid w:val="00D01C8B"/>
    <w:rsid w:val="00D04ACF"/>
    <w:rsid w:val="00D0586A"/>
    <w:rsid w:val="00D05D1A"/>
    <w:rsid w:val="00D11449"/>
    <w:rsid w:val="00D11524"/>
    <w:rsid w:val="00D1188A"/>
    <w:rsid w:val="00D126B2"/>
    <w:rsid w:val="00D127FA"/>
    <w:rsid w:val="00D17EAE"/>
    <w:rsid w:val="00D20682"/>
    <w:rsid w:val="00D20A4D"/>
    <w:rsid w:val="00D22B0C"/>
    <w:rsid w:val="00D2305B"/>
    <w:rsid w:val="00D23EDA"/>
    <w:rsid w:val="00D24075"/>
    <w:rsid w:val="00D24155"/>
    <w:rsid w:val="00D32CB2"/>
    <w:rsid w:val="00D35197"/>
    <w:rsid w:val="00D36C1D"/>
    <w:rsid w:val="00D3758E"/>
    <w:rsid w:val="00D4014B"/>
    <w:rsid w:val="00D40D77"/>
    <w:rsid w:val="00D4127A"/>
    <w:rsid w:val="00D42BE2"/>
    <w:rsid w:val="00D43718"/>
    <w:rsid w:val="00D4548C"/>
    <w:rsid w:val="00D5276E"/>
    <w:rsid w:val="00D55AF6"/>
    <w:rsid w:val="00D55F0D"/>
    <w:rsid w:val="00D6059D"/>
    <w:rsid w:val="00D60BD1"/>
    <w:rsid w:val="00D6123C"/>
    <w:rsid w:val="00D6190A"/>
    <w:rsid w:val="00D63C0E"/>
    <w:rsid w:val="00D64518"/>
    <w:rsid w:val="00D651F6"/>
    <w:rsid w:val="00D66D19"/>
    <w:rsid w:val="00D678B2"/>
    <w:rsid w:val="00D679A8"/>
    <w:rsid w:val="00D71B2C"/>
    <w:rsid w:val="00D71EC1"/>
    <w:rsid w:val="00D72EBA"/>
    <w:rsid w:val="00D74A03"/>
    <w:rsid w:val="00D752AE"/>
    <w:rsid w:val="00D81525"/>
    <w:rsid w:val="00D85770"/>
    <w:rsid w:val="00D859DC"/>
    <w:rsid w:val="00D87E6E"/>
    <w:rsid w:val="00D912C4"/>
    <w:rsid w:val="00D95788"/>
    <w:rsid w:val="00D96FF6"/>
    <w:rsid w:val="00DA10CA"/>
    <w:rsid w:val="00DA361B"/>
    <w:rsid w:val="00DA4C92"/>
    <w:rsid w:val="00DA7236"/>
    <w:rsid w:val="00DB3FED"/>
    <w:rsid w:val="00DB4424"/>
    <w:rsid w:val="00DB5ED9"/>
    <w:rsid w:val="00DB5F3A"/>
    <w:rsid w:val="00DC0F54"/>
    <w:rsid w:val="00DC15B2"/>
    <w:rsid w:val="00DC323A"/>
    <w:rsid w:val="00DC40EE"/>
    <w:rsid w:val="00DC5A49"/>
    <w:rsid w:val="00DD291F"/>
    <w:rsid w:val="00DD29FB"/>
    <w:rsid w:val="00DD4E09"/>
    <w:rsid w:val="00DD58A3"/>
    <w:rsid w:val="00DE162B"/>
    <w:rsid w:val="00DE3A52"/>
    <w:rsid w:val="00DE5BEF"/>
    <w:rsid w:val="00DE65FA"/>
    <w:rsid w:val="00DE777B"/>
    <w:rsid w:val="00DF059B"/>
    <w:rsid w:val="00DF07D5"/>
    <w:rsid w:val="00DF0933"/>
    <w:rsid w:val="00DF1E80"/>
    <w:rsid w:val="00DF2505"/>
    <w:rsid w:val="00DF2EF8"/>
    <w:rsid w:val="00DF7189"/>
    <w:rsid w:val="00DF71CB"/>
    <w:rsid w:val="00DF786D"/>
    <w:rsid w:val="00E10472"/>
    <w:rsid w:val="00E1182F"/>
    <w:rsid w:val="00E120AF"/>
    <w:rsid w:val="00E13447"/>
    <w:rsid w:val="00E139DA"/>
    <w:rsid w:val="00E17BE1"/>
    <w:rsid w:val="00E21330"/>
    <w:rsid w:val="00E22F41"/>
    <w:rsid w:val="00E23908"/>
    <w:rsid w:val="00E2467E"/>
    <w:rsid w:val="00E26637"/>
    <w:rsid w:val="00E317EF"/>
    <w:rsid w:val="00E320BD"/>
    <w:rsid w:val="00E320CA"/>
    <w:rsid w:val="00E32424"/>
    <w:rsid w:val="00E32E45"/>
    <w:rsid w:val="00E34D69"/>
    <w:rsid w:val="00E3598F"/>
    <w:rsid w:val="00E37998"/>
    <w:rsid w:val="00E41D12"/>
    <w:rsid w:val="00E437D5"/>
    <w:rsid w:val="00E43A50"/>
    <w:rsid w:val="00E4444D"/>
    <w:rsid w:val="00E44D83"/>
    <w:rsid w:val="00E44F1E"/>
    <w:rsid w:val="00E45860"/>
    <w:rsid w:val="00E4611A"/>
    <w:rsid w:val="00E51E55"/>
    <w:rsid w:val="00E52E54"/>
    <w:rsid w:val="00E53C35"/>
    <w:rsid w:val="00E554B4"/>
    <w:rsid w:val="00E5585D"/>
    <w:rsid w:val="00E60D42"/>
    <w:rsid w:val="00E6200D"/>
    <w:rsid w:val="00E641BA"/>
    <w:rsid w:val="00E75586"/>
    <w:rsid w:val="00E80F54"/>
    <w:rsid w:val="00E83E7D"/>
    <w:rsid w:val="00E8511F"/>
    <w:rsid w:val="00E85D76"/>
    <w:rsid w:val="00E85EEF"/>
    <w:rsid w:val="00E860EF"/>
    <w:rsid w:val="00E90A28"/>
    <w:rsid w:val="00E90D48"/>
    <w:rsid w:val="00E929AA"/>
    <w:rsid w:val="00E92C38"/>
    <w:rsid w:val="00E945E6"/>
    <w:rsid w:val="00E94F29"/>
    <w:rsid w:val="00E95AE7"/>
    <w:rsid w:val="00E963AF"/>
    <w:rsid w:val="00E964B6"/>
    <w:rsid w:val="00EA0145"/>
    <w:rsid w:val="00EA0C0F"/>
    <w:rsid w:val="00EA3F05"/>
    <w:rsid w:val="00EA4813"/>
    <w:rsid w:val="00EA4D89"/>
    <w:rsid w:val="00EA7C0B"/>
    <w:rsid w:val="00EB228A"/>
    <w:rsid w:val="00EB3956"/>
    <w:rsid w:val="00EB588B"/>
    <w:rsid w:val="00EB6D72"/>
    <w:rsid w:val="00EC1B93"/>
    <w:rsid w:val="00EC321C"/>
    <w:rsid w:val="00EC40BE"/>
    <w:rsid w:val="00EC4A0A"/>
    <w:rsid w:val="00EC6CE1"/>
    <w:rsid w:val="00ED3572"/>
    <w:rsid w:val="00ED3DB9"/>
    <w:rsid w:val="00ED44F2"/>
    <w:rsid w:val="00ED49D9"/>
    <w:rsid w:val="00ED4F35"/>
    <w:rsid w:val="00ED4F7A"/>
    <w:rsid w:val="00ED5459"/>
    <w:rsid w:val="00ED682E"/>
    <w:rsid w:val="00ED6C89"/>
    <w:rsid w:val="00EE120C"/>
    <w:rsid w:val="00EE130A"/>
    <w:rsid w:val="00EE163B"/>
    <w:rsid w:val="00EE2B0F"/>
    <w:rsid w:val="00EE2F7E"/>
    <w:rsid w:val="00EE43B0"/>
    <w:rsid w:val="00EE4FEC"/>
    <w:rsid w:val="00EE60FE"/>
    <w:rsid w:val="00EE64B9"/>
    <w:rsid w:val="00EF09BB"/>
    <w:rsid w:val="00EF17C0"/>
    <w:rsid w:val="00EF18B8"/>
    <w:rsid w:val="00EF3EAF"/>
    <w:rsid w:val="00EF47C1"/>
    <w:rsid w:val="00EF6205"/>
    <w:rsid w:val="00EF6D33"/>
    <w:rsid w:val="00F015F5"/>
    <w:rsid w:val="00F021BE"/>
    <w:rsid w:val="00F03245"/>
    <w:rsid w:val="00F05E35"/>
    <w:rsid w:val="00F06C9A"/>
    <w:rsid w:val="00F117F1"/>
    <w:rsid w:val="00F17285"/>
    <w:rsid w:val="00F22CCB"/>
    <w:rsid w:val="00F24BAA"/>
    <w:rsid w:val="00F2596A"/>
    <w:rsid w:val="00F37B12"/>
    <w:rsid w:val="00F427B9"/>
    <w:rsid w:val="00F43C79"/>
    <w:rsid w:val="00F45218"/>
    <w:rsid w:val="00F47374"/>
    <w:rsid w:val="00F512A8"/>
    <w:rsid w:val="00F52C78"/>
    <w:rsid w:val="00F54D2C"/>
    <w:rsid w:val="00F55FDE"/>
    <w:rsid w:val="00F609DA"/>
    <w:rsid w:val="00F60F51"/>
    <w:rsid w:val="00F617EC"/>
    <w:rsid w:val="00F65F01"/>
    <w:rsid w:val="00F667D2"/>
    <w:rsid w:val="00F672BE"/>
    <w:rsid w:val="00F70332"/>
    <w:rsid w:val="00F7102A"/>
    <w:rsid w:val="00F711E9"/>
    <w:rsid w:val="00F728FD"/>
    <w:rsid w:val="00F73BCC"/>
    <w:rsid w:val="00F776DD"/>
    <w:rsid w:val="00F77FCA"/>
    <w:rsid w:val="00F8116B"/>
    <w:rsid w:val="00F827BB"/>
    <w:rsid w:val="00F829EE"/>
    <w:rsid w:val="00F82FEF"/>
    <w:rsid w:val="00F87848"/>
    <w:rsid w:val="00F87EB9"/>
    <w:rsid w:val="00F91314"/>
    <w:rsid w:val="00F93266"/>
    <w:rsid w:val="00F93D05"/>
    <w:rsid w:val="00F96028"/>
    <w:rsid w:val="00FA071A"/>
    <w:rsid w:val="00FA0ED2"/>
    <w:rsid w:val="00FA1701"/>
    <w:rsid w:val="00FA1B73"/>
    <w:rsid w:val="00FA221C"/>
    <w:rsid w:val="00FA42BF"/>
    <w:rsid w:val="00FA52FC"/>
    <w:rsid w:val="00FA5DDC"/>
    <w:rsid w:val="00FA7A3F"/>
    <w:rsid w:val="00FB0716"/>
    <w:rsid w:val="00FB110D"/>
    <w:rsid w:val="00FB24FF"/>
    <w:rsid w:val="00FB27BE"/>
    <w:rsid w:val="00FB3640"/>
    <w:rsid w:val="00FB38B5"/>
    <w:rsid w:val="00FB544E"/>
    <w:rsid w:val="00FB741C"/>
    <w:rsid w:val="00FB75C4"/>
    <w:rsid w:val="00FC3DA8"/>
    <w:rsid w:val="00FC4438"/>
    <w:rsid w:val="00FC5601"/>
    <w:rsid w:val="00FC62BF"/>
    <w:rsid w:val="00FC6EFD"/>
    <w:rsid w:val="00FD0330"/>
    <w:rsid w:val="00FD0C25"/>
    <w:rsid w:val="00FD4A91"/>
    <w:rsid w:val="00FD63D4"/>
    <w:rsid w:val="00FD7342"/>
    <w:rsid w:val="00FD7B1B"/>
    <w:rsid w:val="00FE0F8C"/>
    <w:rsid w:val="00FE2308"/>
    <w:rsid w:val="00FE2AF3"/>
    <w:rsid w:val="00FE388B"/>
    <w:rsid w:val="00FE46D5"/>
    <w:rsid w:val="00FE690F"/>
    <w:rsid w:val="00FE763C"/>
    <w:rsid w:val="00FF4110"/>
  </w:rsids>
  <m:mathPr>
    <m:mathFont m:val="Cambria Math"/>
    <m:brkBin m:val="before"/>
    <m:brkBinSub m:val="--"/>
    <m:smallFrac m:val="0"/>
    <m:dispDef/>
    <m:lMargin m:val="0"/>
    <m:rMargin m:val="0"/>
    <m:defJc m:val="centerGroup"/>
    <m:wrapIndent m:val="1440"/>
    <m:intLim m:val="subSup"/>
    <m:naryLim m:val="undOvr"/>
  </m:mathPr>
  <w:themeFontLang w:val="en-US" w:eastAsia="zh-CN"/>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6423674E"/>
  <w15:docId w15:val="{7AA89766-7B1C-426B-B40F-944C6915FDF4}"/>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MS Mincho" w:hAnsi="Times New Roman" w:cs="Times New Roman"/>
        <w:lang w:val="en-US" w:eastAsia="zh-CN" w:bidi="ar-SA"/>
      </w:rPr>
    </w:rPrDefault>
    <w:pPrDefault/>
  </w:docDefaults>
  <w:latentStyles w:defLockedState="0" w:defUIPriority="0" w:defSemiHidden="0" w:defUnhideWhenUsed="0" w:defQFormat="0" w:count="376">
    <w:lsdException w:name="Normal" w:qFormat="1"/>
    <w:lsdException w:name="heading 1" w:qFormat="1"/>
    <w:lsdException w:name="heading 2"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nhideWhenUsed="1"/>
    <w:lsdException w:name="toc 2" w:semiHidden="1" w:unhideWhenUsed="1"/>
    <w:lsdException w:name="toc 3" w:semiHidden="1" w:unhideWhenUsed="1"/>
    <w:lsdException w:name="toc 4" w:semiHidden="1" w:unhideWhenUsed="1"/>
    <w:lsdException w:name="toc 5" w:semiHidden="1"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toa heading" w:semiHidden="1" w:unhideWhenUsed="1"/>
    <w:lsdException w:name="List"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semiHidden="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Subtitle"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qFormat="1"/>
    <w:lsdException w:name="Emphasis"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6E76EF"/>
    <w:rPr>
      <w:rFonts w:ascii="SymbolItcT" w:hAnsi="SymbolItcT"/>
      <w:sz w:val="18"/>
      <w:lang w:eastAsia="en-US"/>
    </w:rPr>
  </w:style>
  <w:style w:type="paragraph" w:styleId="Heading1">
    <w:name w:val="heading 1"/>
    <w:basedOn w:val="Normal"/>
    <w:next w:val="Normal"/>
    <w:qFormat/>
    <w:rsid w:val="005127D8"/>
    <w:pPr>
      <w:keepNext/>
      <w:pBdr>
        <w:bottom w:val="single" w:sz="4" w:space="1" w:color="auto"/>
      </w:pBdr>
      <w:tabs>
        <w:tab w:val="right" w:pos="7549"/>
      </w:tabs>
      <w:outlineLvl w:val="0"/>
    </w:pPr>
    <w:rPr>
      <w:rFonts w:ascii="Arial" w:hAnsi="Arial"/>
      <w:b/>
      <w:lang w:val="en-GB"/>
    </w:rPr>
  </w:style>
  <w:style w:type="paragraph" w:styleId="Heading2">
    <w:name w:val="heading 2"/>
    <w:basedOn w:val="Normal"/>
    <w:next w:val="Normal"/>
    <w:qFormat/>
    <w:rsid w:val="005127D8"/>
    <w:pPr>
      <w:keepNext/>
      <w:outlineLvl w:val="1"/>
    </w:pPr>
    <w:rPr>
      <w:rFonts w:ascii="Arial" w:hAnsi="Arial"/>
      <w:b/>
      <w:sz w:val="32"/>
      <w:lang w:val="en-GB"/>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rsid w:val="005127D8"/>
    <w:pPr>
      <w:tabs>
        <w:tab w:val="center" w:pos="4153"/>
        <w:tab w:val="right" w:pos="8306"/>
      </w:tabs>
    </w:pPr>
  </w:style>
  <w:style w:type="paragraph" w:styleId="Footer">
    <w:name w:val="footer"/>
    <w:basedOn w:val="Normal"/>
    <w:rsid w:val="005127D8"/>
    <w:pPr>
      <w:tabs>
        <w:tab w:val="center" w:pos="4153"/>
        <w:tab w:val="right" w:pos="8306"/>
      </w:tabs>
    </w:pPr>
  </w:style>
  <w:style w:type="character" w:styleId="PageNumber">
    <w:name w:val="page number"/>
    <w:basedOn w:val="DefaultParagraphFont"/>
    <w:rsid w:val="005127D8"/>
    <w:rPr>
      <w:rFonts w:ascii="SymbolItcT" w:hAnsi="SymbolItcT"/>
      <w:i/>
      <w:sz w:val="16"/>
    </w:rPr>
  </w:style>
  <w:style w:type="table" w:styleId="TableGrid">
    <w:name w:val="Table Grid"/>
    <w:basedOn w:val="TableNormal"/>
    <w:rsid w:val="00793F45"/>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alloonText">
    <w:name w:val="Balloon Text"/>
    <w:basedOn w:val="Normal"/>
    <w:semiHidden/>
    <w:rsid w:val="00D22B0C"/>
    <w:rPr>
      <w:rFonts w:ascii="Tahoma" w:hAnsi="Tahoma" w:cs="Tahoma"/>
      <w:sz w:val="16"/>
      <w:szCs w:val="16"/>
    </w:rPr>
  </w:style>
  <w:style w:type="character" w:styleId="Hyperlink">
    <w:name w:val="Hyperlink"/>
    <w:basedOn w:val="DefaultParagraphFont"/>
    <w:rsid w:val="0091141B"/>
    <w:rPr>
      <w:color w:val="0000FF"/>
      <w:u w:val="single"/>
    </w:rPr>
  </w:style>
  <w:style w:type="paragraph" w:styleId="ListParagraph">
    <w:name w:val="List Paragraph"/>
    <w:basedOn w:val="Normal"/>
    <w:uiPriority w:val="34"/>
    <w:qFormat/>
    <w:rsid w:val="009D66F0"/>
    <w:pPr>
      <w:ind w:left="720"/>
      <w:contextualSpacing/>
    </w:pPr>
  </w:style>
  <w:style w:type="paragraph" w:styleId="Date">
    <w:name w:val="Date"/>
    <w:basedOn w:val="Normal"/>
    <w:next w:val="Normal"/>
    <w:link w:val="DateChar"/>
    <w:rsid w:val="00E34D69"/>
  </w:style>
  <w:style w:type="character" w:customStyle="1" w:styleId="DateChar">
    <w:name w:val="Date Char"/>
    <w:basedOn w:val="DefaultParagraphFont"/>
    <w:link w:val="Date"/>
    <w:rsid w:val="00E34D69"/>
    <w:rPr>
      <w:rFonts w:ascii="SymbolItcT" w:hAnsi="SymbolItcT"/>
      <w:sz w:val="18"/>
      <w:lang w:eastAsia="en-US"/>
    </w:rPr>
  </w:style>
  <w:style w:type="table" w:customStyle="1" w:styleId="TableGrid1">
    <w:name w:val="Table Grid1"/>
    <w:basedOn w:val="TableNormal"/>
    <w:next w:val="TableGrid"/>
    <w:uiPriority w:val="59"/>
    <w:rsid w:val="00C33751"/>
    <w:rPr>
      <w:rFonts w:ascii="Arial" w:eastAsia="SimSun" w:hAnsi="Arial"/>
      <w:sz w:val="22"/>
      <w:szCs w:val="22"/>
      <w:lang w:val="en-I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image" Target="media/image2.jpeg"/><Relationship Id="rId18" Type="http://schemas.openxmlformats.org/officeDocument/2006/relationships/image" Target="media/image7.jpeg"/><Relationship Id="rId26" Type="http://schemas.openxmlformats.org/officeDocument/2006/relationships/image" Target="media/image15.png"/><Relationship Id="rId3" Type="http://schemas.openxmlformats.org/officeDocument/2006/relationships/customXml" Target="../customXml/item3.xml"/><Relationship Id="rId21" Type="http://schemas.openxmlformats.org/officeDocument/2006/relationships/image" Target="media/image10.png"/><Relationship Id="rId34" Type="http://schemas.openxmlformats.org/officeDocument/2006/relationships/footer" Target="footer2.xml"/><Relationship Id="rId7" Type="http://schemas.openxmlformats.org/officeDocument/2006/relationships/styles" Target="styles.xml"/><Relationship Id="rId12" Type="http://schemas.openxmlformats.org/officeDocument/2006/relationships/image" Target="media/image1.jpeg"/><Relationship Id="rId17" Type="http://schemas.openxmlformats.org/officeDocument/2006/relationships/image" Target="media/image6.jpeg"/><Relationship Id="rId25" Type="http://schemas.openxmlformats.org/officeDocument/2006/relationships/image" Target="media/image14.png"/><Relationship Id="rId33" Type="http://schemas.openxmlformats.org/officeDocument/2006/relationships/footer" Target="footer1.xml"/><Relationship Id="rId38"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image" Target="media/image5.jpeg"/><Relationship Id="rId20" Type="http://schemas.openxmlformats.org/officeDocument/2006/relationships/image" Target="media/image9.png"/><Relationship Id="rId29" Type="http://schemas.openxmlformats.org/officeDocument/2006/relationships/image" Target="media/image18.jpeg"/><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image" Target="media/image13.png"/><Relationship Id="rId32" Type="http://schemas.openxmlformats.org/officeDocument/2006/relationships/header" Target="header2.xml"/><Relationship Id="rId37" Type="http://schemas.openxmlformats.org/officeDocument/2006/relationships/fontTable" Target="fontTable.xml"/><Relationship Id="rId5" Type="http://schemas.openxmlformats.org/officeDocument/2006/relationships/customXml" Target="../customXml/item5.xml"/><Relationship Id="rId15" Type="http://schemas.openxmlformats.org/officeDocument/2006/relationships/image" Target="media/image4.jpeg"/><Relationship Id="rId23" Type="http://schemas.openxmlformats.org/officeDocument/2006/relationships/image" Target="media/image12.png"/><Relationship Id="rId28" Type="http://schemas.openxmlformats.org/officeDocument/2006/relationships/image" Target="media/image17.jpeg"/><Relationship Id="rId36" Type="http://schemas.openxmlformats.org/officeDocument/2006/relationships/footer" Target="footer3.xml"/><Relationship Id="rId10" Type="http://schemas.openxmlformats.org/officeDocument/2006/relationships/footnotes" Target="footnotes.xml"/><Relationship Id="rId19" Type="http://schemas.openxmlformats.org/officeDocument/2006/relationships/image" Target="media/image8.png"/><Relationship Id="rId31" Type="http://schemas.openxmlformats.org/officeDocument/2006/relationships/header" Target="header1.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image" Target="media/image3.jpeg"/><Relationship Id="rId22" Type="http://schemas.openxmlformats.org/officeDocument/2006/relationships/image" Target="media/image11.png"/><Relationship Id="rId27" Type="http://schemas.openxmlformats.org/officeDocument/2006/relationships/image" Target="media/image16.jpeg"/><Relationship Id="rId30" Type="http://schemas.openxmlformats.org/officeDocument/2006/relationships/hyperlink" Target="http://www.sikkenscr.com" TargetMode="External"/><Relationship Id="rId35" Type="http://schemas.openxmlformats.org/officeDocument/2006/relationships/header" Target="header3.xml"/></Relationships>
</file>

<file path=word/_rels/footer2.xml.rels><?xml version="1.0" encoding="UTF-8" standalone="yes"?>
<Relationships xmlns="http://schemas.openxmlformats.org/package/2006/relationships"><Relationship Id="rId1" Type="http://schemas.openxmlformats.org/officeDocument/2006/relationships/image" Target="media/image20.jpg"/></Relationships>
</file>

<file path=word/_rels/footer3.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image" Target="media/image22.png"/></Relationships>
</file>

<file path=word/_rels/header2.xml.rels><?xml version="1.0" encoding="UTF-8" standalone="yes"?>
<Relationships xmlns="http://schemas.openxmlformats.org/package/2006/relationships"><Relationship Id="rId1" Type="http://schemas.openxmlformats.org/officeDocument/2006/relationships/image" Target="media/image19.jpg"/></Relationships>
</file>

<file path=word/_rels/header3.xml.rels><?xml version="1.0" encoding="UTF-8" standalone="yes"?>
<Relationships xmlns="http://schemas.openxmlformats.org/package/2006/relationships"><Relationship Id="rId1" Type="http://schemas.openxmlformats.org/officeDocument/2006/relationships/image" Target="media/image21.jpeg"/></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NgE\Desktop\TDS_SIKKENS_CR_WORD_Work%20Folder%20-APAC\06_Basecoats\Template_Basecoats_AUS.dotx" TargetMode="Externa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p:properties xmlns:p="http://schemas.microsoft.com/office/2006/metadata/properties" xmlns:xsi="http://www.w3.org/2001/XMLSchema-instance">
  <documentManagement>
    <ol_Department xmlns="http://schemas.microsoft.com/sharepoint/v3">PCVR Marketing Technical</ol_Department>
    <Reference xmlns="d294f998-d45a-4cf9-84cc-7ab26b1df08d" xsi:nil="true"/>
    <Lab xmlns="d294f998-d45a-4cf9-84cc-7ab26b1df08d">Asia</Lab>
    <ocd95ad6b8e04e7f842942825668fbb5 xmlns="d26f5966-1723-4f39-985b-4ff57f97d8d4">
      <Terms xmlns="http://schemas.microsoft.com/office/infopath/2007/PartnerControls">
        <TermInfo xmlns="http://schemas.microsoft.com/office/infopath/2007/PartnerControls">
          <TermName xmlns="http://schemas.microsoft.com/office/infopath/2007/PartnerControls">Vehicle Refinishes</TermName>
          <TermId xmlns="http://schemas.microsoft.com/office/infopath/2007/PartnerControls">eb3640b5-24a7-4268-bebb-21de4ba5d534</TermId>
        </TermInfo>
      </Terms>
    </ocd95ad6b8e04e7f842942825668fbb5>
    <mda0baadc97c4db7badb76e25463554a xmlns="d26f5966-1723-4f39-985b-4ff57f97d8d4">
      <Terms xmlns="http://schemas.microsoft.com/office/infopath/2007/PartnerControls">
        <TermInfo xmlns="http://schemas.microsoft.com/office/infopath/2007/PartnerControls">
          <TermName xmlns="http://schemas.microsoft.com/office/infopath/2007/PartnerControls">NL</TermName>
          <TermId xmlns="http://schemas.microsoft.com/office/infopath/2007/PartnerControls">9f4958bd-1869-478b-8336-595b3208e9ea</TermId>
        </TermInfo>
      </Terms>
    </mda0baadc97c4db7badb76e25463554a>
    <aa8db5530e2a45348bde7c5817e341ff xmlns="d26f5966-1723-4f39-985b-4ff57f97d8d4">
      <Terms xmlns="http://schemas.microsoft.com/office/infopath/2007/PartnerControls">
        <TermInfo xmlns="http://schemas.microsoft.com/office/infopath/2007/PartnerControls">
          <TermName xmlns="http://schemas.microsoft.com/office/infopath/2007/PartnerControls">Confidential</TermName>
          <TermId xmlns="http://schemas.microsoft.com/office/infopath/2007/PartnerControls">b722de1f-04fd-494c-869d-3c295e76dcdd</TermId>
        </TermInfo>
      </Terms>
    </aa8db5530e2a45348bde7c5817e341ff>
    <mae7e2ab67634575ac873c82e00fa1a0 xmlns="d26f5966-1723-4f39-985b-4ff57f97d8d4">
      <Terms xmlns="http://schemas.microsoft.com/office/infopath/2007/PartnerControls">
        <TermInfo xmlns="http://schemas.microsoft.com/office/infopath/2007/PartnerControls">
          <TermName xmlns="http://schemas.microsoft.com/office/infopath/2007/PartnerControls">General</TermName>
          <TermId xmlns="http://schemas.microsoft.com/office/infopath/2007/PartnerControls">077a2ee5-3e96-4c67-80eb-72a97dc562b6</TermId>
        </TermInfo>
      </Terms>
    </mae7e2ab67634575ac873c82e00fa1a0>
    <j66dce8a783c450aa3780bca39aa40ce xmlns="d26f5966-1723-4f39-985b-4ff57f97d8d4">
      <Terms xmlns="http://schemas.microsoft.com/office/infopath/2007/PartnerControls">
        <TermInfo xmlns="http://schemas.microsoft.com/office/infopath/2007/PartnerControls">
          <TermName xmlns="http://schemas.microsoft.com/office/infopath/2007/PartnerControls">Europe and Africa</TermName>
          <TermId xmlns="http://schemas.microsoft.com/office/infopath/2007/PartnerControls">58554c4e-5df7-4b89-af8c-c99a1ac8ea8d</TermId>
        </TermInfo>
      </Terms>
    </j66dce8a783c450aa3780bca39aa40ce>
    <cc2dd03876fb497f97efb31ac36a49be xmlns="d26f5966-1723-4f39-985b-4ff57f97d8d4">
      <Terms xmlns="http://schemas.microsoft.com/office/infopath/2007/PartnerControls">
        <TermInfo xmlns="http://schemas.microsoft.com/office/infopath/2007/PartnerControls">
          <TermName xmlns="http://schemas.microsoft.com/office/infopath/2007/PartnerControls">Performance Coatings</TermName>
          <TermId xmlns="http://schemas.microsoft.com/office/infopath/2007/PartnerControls">5ecb5916-cc30-429d-9b75-58bdd5be9ae1</TermId>
        </TermInfo>
      </Terms>
    </cc2dd03876fb497f97efb31ac36a49be>
    <a3d9eac3772e4880895b85fe254adfa9 xmlns="d26f5966-1723-4f39-985b-4ff57f97d8d4">
      <Terms xmlns="http://schemas.microsoft.com/office/infopath/2007/PartnerControls">
        <TermInfo xmlns="http://schemas.microsoft.com/office/infopath/2007/PartnerControls">
          <TermName xmlns="http://schemas.microsoft.com/office/infopath/2007/PartnerControls">EURA</TermName>
          <TermId xmlns="http://schemas.microsoft.com/office/infopath/2007/PartnerControls">37519b14-9275-4619-a8f1-f7c9f2cc73a5</TermId>
        </TermInfo>
      </Terms>
    </a3d9eac3772e4880895b85fe254adfa9>
    <g9029d403c5c40e3b969b18adb6fd5b9 xmlns="d26f5966-1723-4f39-985b-4ff57f97d8d4">
      <Terms xmlns="http://schemas.microsoft.com/office/infopath/2007/PartnerControls">
        <TermInfo xmlns="http://schemas.microsoft.com/office/infopath/2007/PartnerControls">
          <TermName xmlns="http://schemas.microsoft.com/office/infopath/2007/PartnerControls">PC</TermName>
          <TermId xmlns="http://schemas.microsoft.com/office/infopath/2007/PartnerControls">7610131e-8095-4526-9cee-3915660648d5</TermId>
        </TermInfo>
      </Terms>
    </g9029d403c5c40e3b969b18adb6fd5b9>
    <TaxCatchAll xmlns="d26f5966-1723-4f39-985b-4ff57f97d8d4">
      <Value>18</Value>
      <Value>17</Value>
      <Value>16</Value>
      <Value>15</Value>
      <Value>14</Value>
      <Value>13</Value>
      <Value>9</Value>
      <Value>8</Value>
      <Value>6</Value>
      <Value>5</Value>
      <Value>4</Value>
      <Value>3</Value>
      <Value>2</Value>
      <Value>1</Value>
    </TaxCatchAll>
    <d20803f3fe4247919b9b759f5e362834 xmlns="d26f5966-1723-4f39-985b-4ff57f97d8d4">
      <Terms xmlns="http://schemas.microsoft.com/office/infopath/2007/PartnerControls">
        <TermInfo xmlns="http://schemas.microsoft.com/office/infopath/2007/PartnerControls">
          <TermName xmlns="http://schemas.microsoft.com/office/infopath/2007/PartnerControls">SAS</TermName>
          <TermId xmlns="http://schemas.microsoft.com/office/infopath/2007/PartnerControls">3a967af2-0bba-491b-a15e-c00c34878ba6</TermId>
        </TermInfo>
      </Terms>
    </d20803f3fe4247919b9b759f5e362834>
    <labc0929767c4783b2d8fa740ca218b7 xmlns="d26f5966-1723-4f39-985b-4ff57f97d8d4">
      <Terms xmlns="http://schemas.microsoft.com/office/infopath/2007/PartnerControls">
        <TermInfo xmlns="http://schemas.microsoft.com/office/infopath/2007/PartnerControls">
          <TermName xmlns="http://schemas.microsoft.com/office/infopath/2007/PartnerControls">Central Europe</TermName>
          <TermId xmlns="http://schemas.microsoft.com/office/infopath/2007/PartnerControls">b1cfca3a-f357-40e6-98ad-6479002c6777</TermId>
        </TermInfo>
      </Terms>
    </labc0929767c4783b2d8fa740ca218b7>
    <ef1fcb5509b14f4497a7b17975627e9f xmlns="d26f5966-1723-4f39-985b-4ff57f97d8d4">
      <Terms xmlns="http://schemas.microsoft.com/office/infopath/2007/PartnerControls">
        <TermInfo xmlns="http://schemas.microsoft.com/office/infopath/2007/PartnerControls">
          <TermName xmlns="http://schemas.microsoft.com/office/infopath/2007/PartnerControls">Netherlands</TermName>
          <TermId xmlns="http://schemas.microsoft.com/office/infopath/2007/PartnerControls">ed1c09d8-4a4e-45fe-97d5-146264f42403</TermId>
        </TermInfo>
      </Terms>
    </ef1fcb5509b14f4497a7b17975627e9f>
    <i7bf91362ff6412db9e6f8c4b81f26b3 xmlns="d26f5966-1723-4f39-985b-4ff57f97d8d4">
      <Terms xmlns="http://schemas.microsoft.com/office/infopath/2007/PartnerControls">
        <TermInfo xmlns="http://schemas.microsoft.com/office/infopath/2007/PartnerControls">
          <TermName xmlns="http://schemas.microsoft.com/office/infopath/2007/PartnerControls">CEUR</TermName>
          <TermId xmlns="http://schemas.microsoft.com/office/infopath/2007/PartnerControls">c2b0dd99-0ebb-4475-af32-8c000ce005d6</TermId>
        </TermInfo>
      </Terms>
    </i7bf91362ff6412db9e6f8c4b81f26b3>
    <d085d8b774b34c079f4d06fc1b85e285 xmlns="d26f5966-1723-4f39-985b-4ff57f97d8d4">
      <Terms xmlns="http://schemas.microsoft.com/office/infopath/2007/PartnerControls">
        <TermInfo xmlns="http://schemas.microsoft.com/office/infopath/2007/PartnerControls">
          <TermName xmlns="http://schemas.microsoft.com/office/infopath/2007/PartnerControls">VR</TermName>
          <TermId xmlns="http://schemas.microsoft.com/office/infopath/2007/PartnerControls">48d0a6d0-9d3d-42f5-ae24-282b8db9208f</TermId>
        </TermInfo>
      </Terms>
    </d085d8b774b34c079f4d06fc1b85e285>
    <Product_x0020_group xmlns="d294f998-d45a-4cf9-84cc-7ab26b1df08d">Clearcoats</Product_x0020_group>
    <Brand xmlns="d294f998-d45a-4cf9-84cc-7ab26b1df08d">Sikkens CR</Brand>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C3E3DA8C31D91944B81BDFFA04820ABD" ma:contentTypeVersion="66" ma:contentTypeDescription="Create a new document." ma:contentTypeScope="" ma:versionID="fe334c91860f554cc91c2c84e25a9556">
  <xsd:schema xmlns:xsd="http://www.w3.org/2001/XMLSchema" xmlns:xs="http://www.w3.org/2001/XMLSchema" xmlns:p="http://schemas.microsoft.com/office/2006/metadata/properties" xmlns:ns1="http://schemas.microsoft.com/sharepoint/v3" xmlns:ns2="d294f998-d45a-4cf9-84cc-7ab26b1df08d" xmlns:ns3="d26f5966-1723-4f39-985b-4ff57f97d8d4" targetNamespace="http://schemas.microsoft.com/office/2006/metadata/properties" ma:root="true" ma:fieldsID="298d338c0dae7284d313beda88313116" ns1:_="" ns2:_="" ns3:_="">
    <xsd:import namespace="http://schemas.microsoft.com/sharepoint/v3"/>
    <xsd:import namespace="d294f998-d45a-4cf9-84cc-7ab26b1df08d"/>
    <xsd:import namespace="d26f5966-1723-4f39-985b-4ff57f97d8d4"/>
    <xsd:element name="properties">
      <xsd:complexType>
        <xsd:sequence>
          <xsd:element name="documentManagement">
            <xsd:complexType>
              <xsd:all>
                <xsd:element ref="ns2:Brand"/>
                <xsd:element ref="ns2:Product_x0020_group"/>
                <xsd:element ref="ns2:Lab"/>
                <xsd:element ref="ns2:Reference" minOccurs="0"/>
                <xsd:element ref="ns3:TaxCatchAll" minOccurs="0"/>
                <xsd:element ref="ns1:ol_Department" minOccurs="0"/>
                <xsd:element ref="ns3:g9029d403c5c40e3b969b18adb6fd5b9" minOccurs="0"/>
                <xsd:element ref="ns3:ocd95ad6b8e04e7f842942825668fbb5" minOccurs="0"/>
                <xsd:element ref="ns3:d085d8b774b34c079f4d06fc1b85e285" minOccurs="0"/>
                <xsd:element ref="ns3:cc2dd03876fb497f97efb31ac36a49be" minOccurs="0"/>
                <xsd:element ref="ns3:mae7e2ab67634575ac873c82e00fa1a0" minOccurs="0"/>
                <xsd:element ref="ns3:mda0baadc97c4db7badb76e25463554a" minOccurs="0"/>
                <xsd:element ref="ns3:ef1fcb5509b14f4497a7b17975627e9f" minOccurs="0"/>
                <xsd:element ref="ns3:aa8db5530e2a45348bde7c5817e341ff" minOccurs="0"/>
                <xsd:element ref="ns3:a3d9eac3772e4880895b85fe254adfa9" minOccurs="0"/>
                <xsd:element ref="ns3:j66dce8a783c450aa3780bca39aa40ce" minOccurs="0"/>
                <xsd:element ref="ns3:i7bf91362ff6412db9e6f8c4b81f26b3" minOccurs="0"/>
                <xsd:element ref="ns3:labc0929767c4783b2d8fa740ca218b7" minOccurs="0"/>
                <xsd:element ref="ns3:d20803f3fe4247919b9b759f5e362834" minOccurs="0"/>
                <xsd:element ref="ns2:MediaServiceMetadata" minOccurs="0"/>
                <xsd:element ref="ns2:MediaServiceFastMetadata"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ol_Department" ma:index="17" nillable="true" ma:displayName="Department" ma:description="" ma:internalName="ol_Department"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94f998-d45a-4cf9-84cc-7ab26b1df08d" elementFormDefault="qualified">
    <xsd:import namespace="http://schemas.microsoft.com/office/2006/documentManagement/types"/>
    <xsd:import namespace="http://schemas.microsoft.com/office/infopath/2007/PartnerControls"/>
    <xsd:element name="Brand" ma:index="4" ma:displayName="Brand" ma:format="RadioButtons" ma:internalName="Brand" ma:readOnly="false">
      <xsd:simpleType>
        <xsd:restriction base="dms:Choice">
          <xsd:enumeration value="Sikkens CR"/>
          <xsd:enumeration value="Sikkens BT"/>
          <xsd:enumeration value="Lesonal"/>
          <xsd:enumeration value="Dynacoat DCC"/>
          <xsd:enumeration value="Dynacoat Miluz"/>
          <xsd:enumeration value="Mason"/>
          <xsd:enumeration value="Maskin"/>
          <xsd:enumeration value="McLaren"/>
          <xsd:enumeration value="Miluz"/>
          <xsd:enumeration value="ICI"/>
          <xsd:enumeration value="Grip-Gard AS"/>
          <xsd:enumeration value="Wanda"/>
        </xsd:restriction>
      </xsd:simpleType>
    </xsd:element>
    <xsd:element name="Product_x0020_group" ma:index="5" ma:displayName="Product group" ma:format="Dropdown" ma:internalName="Product_x0020_group" ma:readOnly="false">
      <xsd:simpleType>
        <xsd:restriction base="dms:Choice">
          <xsd:enumeration value="Putties"/>
          <xsd:enumeration value="Adhesion Primers"/>
          <xsd:enumeration value="Primers/Surfacers"/>
          <xsd:enumeration value="Priming Finishes"/>
          <xsd:enumeration value="Basecoats"/>
          <xsd:enumeration value="Clearcoats"/>
          <xsd:enumeration value="Single Stage Topcoats"/>
          <xsd:enumeration value="Hardeners"/>
          <xsd:enumeration value="Thinners/Reducers"/>
          <xsd:enumeration value="Degreasers/Cleaners"/>
          <xsd:enumeration value="Ancillaries"/>
          <xsd:enumeration value="Overviews"/>
          <xsd:enumeration value="Technical Bulletin"/>
        </xsd:restriction>
      </xsd:simpleType>
    </xsd:element>
    <xsd:element name="Lab" ma:index="6" ma:displayName="SBU" ma:default="Asia" ma:format="RadioButtons" ma:internalName="Lab" ma:readOnly="false">
      <xsd:simpleType>
        <xsd:restriction base="dms:Choice">
          <xsd:enumeration value="Americas"/>
          <xsd:enumeration value="EMEA"/>
          <xsd:enumeration value="Asia"/>
        </xsd:restriction>
      </xsd:simpleType>
    </xsd:element>
    <xsd:element name="Reference" ma:index="7" nillable="true" ma:displayName="Reference" ma:internalName="Reference" ma:readOnly="false">
      <xsd:simpleType>
        <xsd:restriction base="dms:Text">
          <xsd:maxLength value="255"/>
        </xsd:restriction>
      </xsd:simpleType>
    </xsd:element>
    <xsd:element name="MediaServiceMetadata" ma:index="40" nillable="true" ma:displayName="MediaServiceMetadata" ma:hidden="true" ma:internalName="MediaServiceMetadata" ma:readOnly="true">
      <xsd:simpleType>
        <xsd:restriction base="dms:Note"/>
      </xsd:simpleType>
    </xsd:element>
    <xsd:element name="MediaServiceFastMetadata" ma:index="41" nillable="true" ma:displayName="MediaServiceFastMetadata" ma:hidden="true" ma:internalName="MediaServiceFastMetadata" ma:readOnly="true">
      <xsd:simpleType>
        <xsd:restriction base="dms:Note"/>
      </xsd:simpleType>
    </xsd:element>
    <xsd:element name="MediaServiceSearchProperties" ma:index="42" nillable="true" ma:displayName="MediaServiceSearchProperties" ma:hidden="true" ma:internalName="MediaServiceSearchProperties" ma:readOnly="true">
      <xsd:simpleType>
        <xsd:restriction base="dms:Note"/>
      </xsd:simpleType>
    </xsd:element>
    <xsd:element name="MediaServiceObjectDetectorVersions" ma:index="43"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6f5966-1723-4f39-985b-4ff57f97d8d4" elementFormDefault="qualified">
    <xsd:import namespace="http://schemas.microsoft.com/office/2006/documentManagement/types"/>
    <xsd:import namespace="http://schemas.microsoft.com/office/infopath/2007/PartnerControls"/>
    <xsd:element name="TaxCatchAll" ma:index="12" nillable="true" ma:displayName="Taxonomy Catch All Column" ma:hidden="true" ma:list="{d332f7b0-611a-4955-8a8c-67ba705acc5f}" ma:internalName="TaxCatchAll" ma:showField="CatchAllData" ma:web="d26f5966-1723-4f39-985b-4ff57f97d8d4">
      <xsd:complexType>
        <xsd:complexContent>
          <xsd:extension base="dms:MultiChoiceLookup">
            <xsd:sequence>
              <xsd:element name="Value" type="dms:Lookup" maxOccurs="unbounded" minOccurs="0" nillable="true"/>
            </xsd:sequence>
          </xsd:extension>
        </xsd:complexContent>
      </xsd:complexType>
    </xsd:element>
    <xsd:element name="g9029d403c5c40e3b969b18adb6fd5b9" ma:index="27" nillable="true" ma:taxonomy="true" ma:internalName="g9029d403c5c40e3b969b18adb6fd5b9" ma:taxonomyFieldName="AN_x002d_BusinessAreaCode" ma:displayName="Business Area Code" ma:readOnly="false" ma:fieldId="{09029d40-3c5c-40e3-b969-b18adb6fd5b9}" ma:taxonomyMulti="true" ma:sspId="34817a06-5577-4462-8781-9851d056e4aa" ma:termSetId="4be3c42f-e5b6-4330-9300-cb1919e8b84c" ma:anchorId="00000000-0000-0000-0000-000000000000" ma:open="false" ma:isKeyword="false">
      <xsd:complexType>
        <xsd:sequence>
          <xsd:element ref="pc:Terms" minOccurs="0" maxOccurs="1"/>
        </xsd:sequence>
      </xsd:complexType>
    </xsd:element>
    <xsd:element name="ocd95ad6b8e04e7f842942825668fbb5" ma:index="28" nillable="true" ma:taxonomy="true" ma:internalName="ocd95ad6b8e04e7f842942825668fbb5" ma:taxonomyFieldName="AN_x002d_BusinessUnitName" ma:displayName="Business Unit Name" ma:readOnly="false" ma:fieldId="{8cd95ad6-b8e0-4e7f-8429-42825668fbb5}" ma:taxonomyMulti="true" ma:sspId="34817a06-5577-4462-8781-9851d056e4aa" ma:termSetId="065ab6a1-3071-4584-b682-6da83ab86c5a" ma:anchorId="00000000-0000-0000-0000-000000000000" ma:open="false" ma:isKeyword="false">
      <xsd:complexType>
        <xsd:sequence>
          <xsd:element ref="pc:Terms" minOccurs="0" maxOccurs="1"/>
        </xsd:sequence>
      </xsd:complexType>
    </xsd:element>
    <xsd:element name="d085d8b774b34c079f4d06fc1b85e285" ma:index="29" nillable="true" ma:taxonomy="true" ma:internalName="d085d8b774b34c079f4d06fc1b85e285" ma:taxonomyFieldName="AN_x002d_BusinessUnitCode" ma:displayName="Business Unit Code" ma:readOnly="false" ma:fieldId="{d085d8b7-74b3-4c07-9f4d-06fc1b85e285}" ma:taxonomyMulti="true" ma:sspId="34817a06-5577-4462-8781-9851d056e4aa" ma:termSetId="18ce08ee-805a-48c8-8f23-d5b3bf5757ba" ma:anchorId="00000000-0000-0000-0000-000000000000" ma:open="false" ma:isKeyword="false">
      <xsd:complexType>
        <xsd:sequence>
          <xsd:element ref="pc:Terms" minOccurs="0" maxOccurs="1"/>
        </xsd:sequence>
      </xsd:complexType>
    </xsd:element>
    <xsd:element name="cc2dd03876fb497f97efb31ac36a49be" ma:index="30" nillable="true" ma:taxonomy="true" ma:internalName="cc2dd03876fb497f97efb31ac36a49be" ma:taxonomyFieldName="AN_x002d_BusinessAreaName" ma:displayName="Business Area Name" ma:readOnly="false" ma:fieldId="{cc2dd038-76fb-497f-97ef-b31ac36a49be}" ma:taxonomyMulti="true" ma:sspId="34817a06-5577-4462-8781-9851d056e4aa" ma:termSetId="b4ba9ded-7c82-449c-8669-f58e84b8420c" ma:anchorId="00000000-0000-0000-0000-000000000000" ma:open="false" ma:isKeyword="false">
      <xsd:complexType>
        <xsd:sequence>
          <xsd:element ref="pc:Terms" minOccurs="0" maxOccurs="1"/>
        </xsd:sequence>
      </xsd:complexType>
    </xsd:element>
    <xsd:element name="mae7e2ab67634575ac873c82e00fa1a0" ma:index="31" nillable="true" ma:taxonomy="true" ma:internalName="mae7e2ab67634575ac873c82e00fa1a0" ma:taxonomyFieldName="AN_x002d_TopicArea" ma:displayName="Topic Area" ma:readOnly="false" ma:fieldId="{6ae7e2ab-6763-4575-ac87-3c82e00fa1a0}" ma:sspId="34817a06-5577-4462-8781-9851d056e4aa" ma:termSetId="b40e0041-f740-470c-9d94-0b547bccd21a" ma:anchorId="00000000-0000-0000-0000-000000000000" ma:open="false" ma:isKeyword="false">
      <xsd:complexType>
        <xsd:sequence>
          <xsd:element ref="pc:Terms" minOccurs="0" maxOccurs="1"/>
        </xsd:sequence>
      </xsd:complexType>
    </xsd:element>
    <xsd:element name="mda0baadc97c4db7badb76e25463554a" ma:index="32" nillable="true" ma:taxonomy="true" ma:internalName="mda0baadc97c4db7badb76e25463554a" ma:taxonomyFieldName="AN_x002d_CountryCode" ma:displayName="Country Code" ma:readOnly="false" ma:fieldId="{6da0baad-c97c-4db7-badb-76e25463554a}" ma:taxonomyMulti="true" ma:sspId="34817a06-5577-4462-8781-9851d056e4aa" ma:termSetId="7cb3b333-7ce8-493a-8c70-f93807ff97dd" ma:anchorId="00000000-0000-0000-0000-000000000000" ma:open="false" ma:isKeyword="false">
      <xsd:complexType>
        <xsd:sequence>
          <xsd:element ref="pc:Terms" minOccurs="0" maxOccurs="1"/>
        </xsd:sequence>
      </xsd:complexType>
    </xsd:element>
    <xsd:element name="ef1fcb5509b14f4497a7b17975627e9f" ma:index="33" nillable="true" ma:taxonomy="true" ma:internalName="ef1fcb5509b14f4497a7b17975627e9f" ma:taxonomyFieldName="AN_x002d_CountryName" ma:displayName="Country Name" ma:readOnly="false" ma:fieldId="{ef1fcb55-09b1-4f44-97a7-b17975627e9f}" ma:taxonomyMulti="true" ma:sspId="34817a06-5577-4462-8781-9851d056e4aa" ma:termSetId="82f4b838-eff4-4f3c-a1fd-2b4ec7e3b9d2" ma:anchorId="00000000-0000-0000-0000-000000000000" ma:open="false" ma:isKeyword="false">
      <xsd:complexType>
        <xsd:sequence>
          <xsd:element ref="pc:Terms" minOccurs="0" maxOccurs="1"/>
        </xsd:sequence>
      </xsd:complexType>
    </xsd:element>
    <xsd:element name="aa8db5530e2a45348bde7c5817e341ff" ma:index="34" nillable="true" ma:taxonomy="true" ma:internalName="aa8db5530e2a45348bde7c5817e341ff" ma:taxonomyFieldName="AN_x002d_SecurityClass" ma:displayName="Security Class" ma:readOnly="false" ma:fieldId="{aa8db553-0e2a-4534-8bde-7c5817e341ff}" ma:sspId="34817a06-5577-4462-8781-9851d056e4aa" ma:termSetId="aa54f70f-17d9-40ad-be86-41ba6aadaa28" ma:anchorId="00000000-0000-0000-0000-000000000000" ma:open="false" ma:isKeyword="false">
      <xsd:complexType>
        <xsd:sequence>
          <xsd:element ref="pc:Terms" minOccurs="0" maxOccurs="1"/>
        </xsd:sequence>
      </xsd:complexType>
    </xsd:element>
    <xsd:element name="a3d9eac3772e4880895b85fe254adfa9" ma:index="35" nillable="true" ma:taxonomy="true" ma:internalName="a3d9eac3772e4880895b85fe254adfa9" ma:taxonomyFieldName="AN_x002d_RegionCode" ma:displayName="Region Code" ma:readOnly="false" ma:fieldId="{a3d9eac3-772e-4880-895b-85fe254adfa9}" ma:sspId="34817a06-5577-4462-8781-9851d056e4aa" ma:termSetId="4b6f7656-1c15-4149-a07f-5ccc2445063c" ma:anchorId="00000000-0000-0000-0000-000000000000" ma:open="false" ma:isKeyword="false">
      <xsd:complexType>
        <xsd:sequence>
          <xsd:element ref="pc:Terms" minOccurs="0" maxOccurs="1"/>
        </xsd:sequence>
      </xsd:complexType>
    </xsd:element>
    <xsd:element name="j66dce8a783c450aa3780bca39aa40ce" ma:index="36" nillable="true" ma:taxonomy="true" ma:internalName="j66dce8a783c450aa3780bca39aa40ce" ma:taxonomyFieldName="AN_x002d_RegionName" ma:displayName="Region Name" ma:readOnly="false" ma:fieldId="{366dce8a-783c-450a-a378-0bca39aa40ce}" ma:sspId="34817a06-5577-4462-8781-9851d056e4aa" ma:termSetId="6ed19847-4020-4c57-904e-b70bd42e29c6" ma:anchorId="00000000-0000-0000-0000-000000000000" ma:open="false" ma:isKeyword="false">
      <xsd:complexType>
        <xsd:sequence>
          <xsd:element ref="pc:Terms" minOccurs="0" maxOccurs="1"/>
        </xsd:sequence>
      </xsd:complexType>
    </xsd:element>
    <xsd:element name="i7bf91362ff6412db9e6f8c4b81f26b3" ma:index="37" nillable="true" ma:taxonomy="true" ma:internalName="i7bf91362ff6412db9e6f8c4b81f26b3" ma:taxonomyFieldName="AN_x002d_ClusterCode" ma:displayName="Cluster Code" ma:readOnly="false" ma:fieldId="{27bf9136-2ff6-412d-b9e6-f8c4b81f26b3}" ma:sspId="34817a06-5577-4462-8781-9851d056e4aa" ma:termSetId="d5563a6b-3c50-42f9-a70e-dd40e3934e9f" ma:anchorId="00000000-0000-0000-0000-000000000000" ma:open="false" ma:isKeyword="false">
      <xsd:complexType>
        <xsd:sequence>
          <xsd:element ref="pc:Terms" minOccurs="0" maxOccurs="1"/>
        </xsd:sequence>
      </xsd:complexType>
    </xsd:element>
    <xsd:element name="labc0929767c4783b2d8fa740ca218b7" ma:index="38" nillable="true" ma:taxonomy="true" ma:internalName="labc0929767c4783b2d8fa740ca218b7" ma:taxonomyFieldName="AN_x002d_ClusterName" ma:displayName="Cluster Name" ma:readOnly="false" ma:fieldId="{5abc0929-767c-4783-b2d8-fa740ca218b7}" ma:sspId="34817a06-5577-4462-8781-9851d056e4aa" ma:termSetId="948d2c6f-5048-46cd-906c-1ac4b0e271e4" ma:anchorId="00000000-0000-0000-0000-000000000000" ma:open="false" ma:isKeyword="false">
      <xsd:complexType>
        <xsd:sequence>
          <xsd:element ref="pc:Terms" minOccurs="0" maxOccurs="1"/>
        </xsd:sequence>
      </xsd:complexType>
    </xsd:element>
    <xsd:element name="d20803f3fe4247919b9b759f5e362834" ma:index="39" nillable="true" ma:taxonomy="true" ma:internalName="d20803f3fe4247919b9b759f5e362834" ma:taxonomyFieldName="AN_x002d_SiteCode" ma:displayName="Site Code" ma:readOnly="false" ma:fieldId="{d20803f3-fe42-4791-9b9b-759f5e362834}" ma:sspId="34817a06-5577-4462-8781-9851d056e4aa" ma:termSetId="ba35cd31-86dc-4463-99fb-47af86809616" ma:anchorId="00000000-0000-0000-0000-000000000000" ma:open="false" ma:isKeyword="fals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8" ma:displayName="Content Type"/>
        <xsd:element ref="dc:title" minOccurs="0" maxOccurs="1" ma:index="3"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LongProperties xmlns="http://schemas.microsoft.com/office/2006/metadata/longProperties"/>
</file>

<file path=customXml/item4.xml><?xml version="1.0" encoding="utf-8"?>
<b:Sources xmlns:b="http://schemas.openxmlformats.org/officeDocument/2006/bibliography" xmlns="http://schemas.openxmlformats.org/officeDocument/2006/bibliography" SelectedStyle="\APA.XSL" StyleName="APA"/>
</file>

<file path=customXml/item5.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EF11EB1-17C2-4927-83A2-2240F834B784}">
  <ds:schemaRefs>
    <ds:schemaRef ds:uri="http://schemas.microsoft.com/sharepoint/v3"/>
    <ds:schemaRef ds:uri="http://purl.org/dc/terms/"/>
    <ds:schemaRef ds:uri="http://schemas.microsoft.com/office/2006/documentManagement/types"/>
    <ds:schemaRef ds:uri="http://purl.org/dc/dcmitype/"/>
    <ds:schemaRef ds:uri="http://schemas.microsoft.com/office/infopath/2007/PartnerControls"/>
    <ds:schemaRef ds:uri="http://purl.org/dc/elements/1.1/"/>
    <ds:schemaRef ds:uri="http://schemas.microsoft.com/office/2006/metadata/properties"/>
    <ds:schemaRef ds:uri="d26f5966-1723-4f39-985b-4ff57f97d8d4"/>
    <ds:schemaRef ds:uri="http://schemas.openxmlformats.org/package/2006/metadata/core-properties"/>
    <ds:schemaRef ds:uri="d294f998-d45a-4cf9-84cc-7ab26b1df08d"/>
    <ds:schemaRef ds:uri="http://www.w3.org/XML/1998/namespace"/>
  </ds:schemaRefs>
</ds:datastoreItem>
</file>

<file path=customXml/itemProps2.xml><?xml version="1.0" encoding="utf-8"?>
<ds:datastoreItem xmlns:ds="http://schemas.openxmlformats.org/officeDocument/2006/customXml" ds:itemID="{F61AFA7E-50F4-4F61-9FCD-C3D6FD5F0C7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d294f998-d45a-4cf9-84cc-7ab26b1df08d"/>
    <ds:schemaRef ds:uri="d26f5966-1723-4f39-985b-4ff57f97d8d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36A0B16F-1DBD-4DC3-887C-A635A22AC6F4}">
  <ds:schemaRefs>
    <ds:schemaRef ds:uri="http://schemas.microsoft.com/office/2006/metadata/longProperties"/>
  </ds:schemaRefs>
</ds:datastoreItem>
</file>

<file path=customXml/itemProps4.xml><?xml version="1.0" encoding="utf-8"?>
<ds:datastoreItem xmlns:ds="http://schemas.openxmlformats.org/officeDocument/2006/customXml" ds:itemID="{7F8D78D0-723F-46A6-B61F-48CC3FE9CD35}">
  <ds:schemaRefs>
    <ds:schemaRef ds:uri="http://schemas.openxmlformats.org/officeDocument/2006/bibliography"/>
  </ds:schemaRefs>
</ds:datastoreItem>
</file>

<file path=customXml/itemProps5.xml><?xml version="1.0" encoding="utf-8"?>
<ds:datastoreItem xmlns:ds="http://schemas.openxmlformats.org/officeDocument/2006/customXml" ds:itemID="{6B3B1A11-0C60-4129-8575-95DB8F58D21F}">
  <ds:schemaRefs>
    <ds:schemaRef ds:uri="http://schemas.microsoft.com/sharepoint/v3/contenttype/forms"/>
  </ds:schemaRefs>
</ds:datastoreItem>
</file>

<file path=docMetadata/LabelInfo.xml><?xml version="1.0" encoding="utf-8"?>
<clbl:labelList xmlns:clbl="http://schemas.microsoft.com/office/2020/mipLabelMetadata">
  <clbl:label id="{da9eb605-c732-4123-8b1f-0dd9db947871}" enabled="1" method="Standard" siteId="{aab2e961-1f45-4717-9a42-8f87802af9bd}" removed="0"/>
</clbl:labelList>
</file>

<file path=docProps/app.xml><?xml version="1.0" encoding="utf-8"?>
<Properties xmlns="http://schemas.openxmlformats.org/officeDocument/2006/extended-properties" xmlns:vt="http://schemas.openxmlformats.org/officeDocument/2006/docPropsVTypes">
  <Template>Template_Basecoats_AUS</Template>
  <TotalTime>1</TotalTime>
  <Pages>7</Pages>
  <Words>1802</Words>
  <Characters>10277</Characters>
  <Application>Microsoft Office Word</Application>
  <DocSecurity>4</DocSecurity>
  <Lines>85</Lines>
  <Paragraphs>24</Paragraphs>
  <ScaleCrop>false</ScaleCrop>
  <HeadingPairs>
    <vt:vector size="2" baseType="variant">
      <vt:variant>
        <vt:lpstr>Title</vt:lpstr>
      </vt:variant>
      <vt:variant>
        <vt:i4>1</vt:i4>
      </vt:variant>
    </vt:vector>
  </HeadingPairs>
  <TitlesOfParts>
    <vt:vector size="1" baseType="lpstr">
      <vt:lpstr/>
    </vt:vector>
  </TitlesOfParts>
  <Company>Akzo Nobel CR</Company>
  <LinksUpToDate>false</LinksUpToDate>
  <CharactersWithSpaces>12055</CharactersWithSpaces>
  <SharedDoc>false</SharedDoc>
  <HLinks>
    <vt:vector size="6" baseType="variant">
      <vt:variant>
        <vt:i4>5832734</vt:i4>
      </vt:variant>
      <vt:variant>
        <vt:i4>0</vt:i4>
      </vt:variant>
      <vt:variant>
        <vt:i4>0</vt:i4>
      </vt:variant>
      <vt:variant>
        <vt:i4>5</vt:i4>
      </vt:variant>
      <vt:variant>
        <vt:lpwstr>http://www.sikkenscr.com/</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Technical_Data_Sheet</dc:subject>
  <dc:creator>Kazuhiko.Miki@akzonobel.com</dc:creator>
  <cp:lastModifiedBy>Yazid Bin Mamat Saleh</cp:lastModifiedBy>
  <cp:revision>2</cp:revision>
  <cp:lastPrinted>2023-10-16T02:43:00Z</cp:lastPrinted>
  <dcterms:created xsi:type="dcterms:W3CDTF">2026-04-06T02:29:00Z</dcterms:created>
  <dcterms:modified xsi:type="dcterms:W3CDTF">2026-04-06T02:29:00Z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Language">
    <vt:lpwstr>English</vt:lpwstr>
  </property>
  <property fmtid="{D5CDD505-2E9C-101B-9397-08002B2CF9AE}" pid="3" name="Country">
    <vt:lpwstr>SSH</vt:lpwstr>
  </property>
  <property fmtid="{D5CDD505-2E9C-101B-9397-08002B2CF9AE}" pid="4" name="display_urn:schemas-microsoft-com:office:office#Editor">
    <vt:lpwstr>Buitelaar, E.R. (Erik)</vt:lpwstr>
  </property>
  <property fmtid="{D5CDD505-2E9C-101B-9397-08002B2CF9AE}" pid="5" name="display_urn:schemas-microsoft-com:office:office#Author">
    <vt:lpwstr>Langenhof, P.J.M. (Pieter)</vt:lpwstr>
  </property>
  <property fmtid="{D5CDD505-2E9C-101B-9397-08002B2CF9AE}" pid="6" name="AN-ClusterCode">
    <vt:lpwstr>11;#CEUR|c2b0dd99-0ebb-4475-af32-8c000ce005d6</vt:lpwstr>
  </property>
  <property fmtid="{D5CDD505-2E9C-101B-9397-08002B2CF9AE}" pid="7" name="AN-ClusterName">
    <vt:lpwstr>12;#Central Europe|b1cfca3a-f357-40e6-98ad-6479002c6777</vt:lpwstr>
  </property>
  <property fmtid="{D5CDD505-2E9C-101B-9397-08002B2CF9AE}" pid="8" name="AN-CountryCode">
    <vt:lpwstr>6;#NL|9f4958bd-1869-478b-8336-595b3208e9ea</vt:lpwstr>
  </property>
  <property fmtid="{D5CDD505-2E9C-101B-9397-08002B2CF9AE}" pid="9" name="d32ae41130da493b86132e3a953071f9">
    <vt:lpwstr>Sassenheim|aa884d9d-b3e4-467f-b798-48c105e61c13</vt:lpwstr>
  </property>
  <property fmtid="{D5CDD505-2E9C-101B-9397-08002B2CF9AE}" pid="10" name="ContentTypeId">
    <vt:lpwstr>0x010100C3E3DA8C31D91944B81BDFFA04820ABD</vt:lpwstr>
  </property>
  <property fmtid="{D5CDD505-2E9C-101B-9397-08002B2CF9AE}" pid="11" name="AN-BusinessAreaCode">
    <vt:lpwstr>1;#PC|7610131e-8095-4526-9cee-3915660648d5</vt:lpwstr>
  </property>
  <property fmtid="{D5CDD505-2E9C-101B-9397-08002B2CF9AE}" pid="12" name="AN-Keywords">
    <vt:lpwstr/>
  </property>
  <property fmtid="{D5CDD505-2E9C-101B-9397-08002B2CF9AE}" pid="13" name="AN-BusinessUnitCode">
    <vt:lpwstr>3;#VR|48d0a6d0-9d3d-42f5-ae24-282b8db9208f</vt:lpwstr>
  </property>
  <property fmtid="{D5CDD505-2E9C-101B-9397-08002B2CF9AE}" pid="14" name="AN-CountryName">
    <vt:lpwstr>7;#Netherlands|ed1c09d8-4a4e-45fe-97d5-146264f42403</vt:lpwstr>
  </property>
  <property fmtid="{D5CDD505-2E9C-101B-9397-08002B2CF9AE}" pid="15" name="AN-SecurityClass">
    <vt:lpwstr>22;#Confidential|b722de1f-04fd-494c-869d-3c295e76dcdd</vt:lpwstr>
  </property>
  <property fmtid="{D5CDD505-2E9C-101B-9397-08002B2CF9AE}" pid="16" name="AN-BusinessAreaName">
    <vt:lpwstr>2;#Performance Coatings|5ecb5916-cc30-429d-9b75-58bdd5be9ae1</vt:lpwstr>
  </property>
  <property fmtid="{D5CDD505-2E9C-101B-9397-08002B2CF9AE}" pid="17" name="AN-SiteCode">
    <vt:lpwstr>13;#SAS|3a967af2-0bba-491b-a15e-c00c34878ba6</vt:lpwstr>
  </property>
  <property fmtid="{D5CDD505-2E9C-101B-9397-08002B2CF9AE}" pid="18" name="AN-BusinessUnitName">
    <vt:lpwstr>4;#Vehicle Refinishes|eb3640b5-24a7-4268-bebb-21de4ba5d534</vt:lpwstr>
  </property>
  <property fmtid="{D5CDD505-2E9C-101B-9397-08002B2CF9AE}" pid="19" name="_dlc_DocIdItemGuid">
    <vt:lpwstr>c5baf7c3-2b76-4840-94a1-03a537e5e05d</vt:lpwstr>
  </property>
  <property fmtid="{D5CDD505-2E9C-101B-9397-08002B2CF9AE}" pid="20" name="AN-SiteName">
    <vt:lpwstr>14;#Sassenheim|aa884d9d-b3e4-467f-b798-48c105e61c13</vt:lpwstr>
  </property>
  <property fmtid="{D5CDD505-2E9C-101B-9397-08002B2CF9AE}" pid="21" name="AN-RegionCode">
    <vt:lpwstr>9;#EURA|37519b14-9275-4619-a8f1-f7c9f2cc73a5</vt:lpwstr>
  </property>
  <property fmtid="{D5CDD505-2E9C-101B-9397-08002B2CF9AE}" pid="22" name="AN-TopicArea">
    <vt:lpwstr>5;#General|077a2ee5-3e96-4c67-80eb-72a97dc562b6</vt:lpwstr>
  </property>
  <property fmtid="{D5CDD505-2E9C-101B-9397-08002B2CF9AE}" pid="23" name="ad2168abc306415a91d71ea6c7fad86b">
    <vt:lpwstr/>
  </property>
  <property fmtid="{D5CDD505-2E9C-101B-9397-08002B2CF9AE}" pid="24" name="AN-RegionName">
    <vt:lpwstr>10;#Europe and Africa|58554c4e-5df7-4b89-af8c-c99a1ac8ea8d</vt:lpwstr>
  </property>
  <property fmtid="{D5CDD505-2E9C-101B-9397-08002B2CF9AE}" pid="25" name="AN_x002d_TopicArea">
    <vt:lpwstr>5;#General|077a2ee5-3e96-4c67-80eb-72a97dc562b6</vt:lpwstr>
  </property>
  <property fmtid="{D5CDD505-2E9C-101B-9397-08002B2CF9AE}" pid="26" name="AN_x002d_BusinessUnitName">
    <vt:lpwstr>4;#Vehicle Refinishes|eb3640b5-24a7-4268-bebb-21de4ba5d534</vt:lpwstr>
  </property>
  <property fmtid="{D5CDD505-2E9C-101B-9397-08002B2CF9AE}" pid="27" name="AN_x002d_BusinessAreaCode">
    <vt:lpwstr>1;#PC|7610131e-8095-4526-9cee-3915660648d5</vt:lpwstr>
  </property>
  <property fmtid="{D5CDD505-2E9C-101B-9397-08002B2CF9AE}" pid="28" name="AN_x002d_RegionCode">
    <vt:lpwstr>9;#EURA|37519b14-9275-4619-a8f1-f7c9f2cc73a5</vt:lpwstr>
  </property>
  <property fmtid="{D5CDD505-2E9C-101B-9397-08002B2CF9AE}" pid="29" name="AN_x002d_CountryCode">
    <vt:lpwstr>6;#NL|9f4958bd-1869-478b-8336-595b3208e9ea</vt:lpwstr>
  </property>
  <property fmtid="{D5CDD505-2E9C-101B-9397-08002B2CF9AE}" pid="30" name="AN_x002d_BusinessAreaName">
    <vt:lpwstr>2;#Performance Coatings|5ecb5916-cc30-429d-9b75-58bdd5be9ae1</vt:lpwstr>
  </property>
  <property fmtid="{D5CDD505-2E9C-101B-9397-08002B2CF9AE}" pid="31" name="AN_x002d_RegionName">
    <vt:lpwstr>10;#Europe and Africa|58554c4e-5df7-4b89-af8c-c99a1ac8ea8d</vt:lpwstr>
  </property>
  <property fmtid="{D5CDD505-2E9C-101B-9397-08002B2CF9AE}" pid="32" name="AN_x002d_CountryName">
    <vt:lpwstr>7;#Netherlands|ed1c09d8-4a4e-45fe-97d5-146264f42403</vt:lpwstr>
  </property>
  <property fmtid="{D5CDD505-2E9C-101B-9397-08002B2CF9AE}" pid="33" name="AN_x002d_SiteCode">
    <vt:lpwstr>13;#SAS|3a967af2-0bba-491b-a15e-c00c34878ba6</vt:lpwstr>
  </property>
  <property fmtid="{D5CDD505-2E9C-101B-9397-08002B2CF9AE}" pid="34" name="AN_x002d_SiteName">
    <vt:lpwstr>14;#Sassenheim|aa884d9d-b3e4-467f-b798-48c105e61c13</vt:lpwstr>
  </property>
  <property fmtid="{D5CDD505-2E9C-101B-9397-08002B2CF9AE}" pid="35" name="AN_x002d_ClusterCode">
    <vt:lpwstr>11;#CEUR|c2b0dd99-0ebb-4475-af32-8c000ce005d6</vt:lpwstr>
  </property>
  <property fmtid="{D5CDD505-2E9C-101B-9397-08002B2CF9AE}" pid="36" name="AN_x002d_ClusterName">
    <vt:lpwstr>12;#Central Europe|b1cfca3a-f357-40e6-98ad-6479002c6777</vt:lpwstr>
  </property>
  <property fmtid="{D5CDD505-2E9C-101B-9397-08002B2CF9AE}" pid="37" name="AN_x002d_Keywords">
    <vt:lpwstr/>
  </property>
  <property fmtid="{D5CDD505-2E9C-101B-9397-08002B2CF9AE}" pid="38" name="AN_x002d_BusinessUnitCode">
    <vt:lpwstr>3;#VR|48d0a6d0-9d3d-42f5-ae24-282b8db9208f</vt:lpwstr>
  </property>
  <property fmtid="{D5CDD505-2E9C-101B-9397-08002B2CF9AE}" pid="39" name="AN_x002d_SecurityClass">
    <vt:lpwstr>22;#Confidential|b722de1f-04fd-494c-869d-3c295e76dcdd</vt:lpwstr>
  </property>
  <property fmtid="{D5CDD505-2E9C-101B-9397-08002B2CF9AE}" pid="40" name="Order">
    <vt:r8>109500</vt:r8>
  </property>
  <property fmtid="{D5CDD505-2E9C-101B-9397-08002B2CF9AE}" pid="41" name="AN-Publisher">
    <vt:lpwstr/>
  </property>
  <property fmtid="{D5CDD505-2E9C-101B-9397-08002B2CF9AE}" pid="42" name="AN-Contributors">
    <vt:lpwstr/>
  </property>
  <property fmtid="{D5CDD505-2E9C-101B-9397-08002B2CF9AE}" pid="43" name="_ExtendedDescription">
    <vt:lpwstr/>
  </property>
</Properties>
</file>